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8288000" cy="10287000"/>
  <p:notesSz cx="6858000" cy="9144000"/>
  <p:embeddedFontLst>
    <p:embeddedFont>
      <p:font typeface="Muli Black" panose="020B0604020202020204" charset="0"/>
      <p:regular r:id="rId12"/>
    </p:embeddedFont>
    <p:embeddedFont>
      <p:font typeface="Muli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uli Bold Bold" panose="020B0604020202020204" charset="0"/>
      <p:regular r:id="rId18"/>
    </p:embeddedFont>
    <p:embeddedFont>
      <p:font typeface="Roboto Mono Regular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66633-BA50-47A7-9032-25BAE6437735}" v="21" dt="2020-12-01T16:05:3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larke" userId="4dbf135a-1a9e-47fc-8afc-3e92e0d74e0b" providerId="ADAL" clId="{EBF0ECB8-0C01-488E-ADBF-B13F88CBECF8}"/>
    <pc:docChg chg="custSel addSld delSld modSld">
      <pc:chgData name="Sarah Clarke" userId="4dbf135a-1a9e-47fc-8afc-3e92e0d74e0b" providerId="ADAL" clId="{EBF0ECB8-0C01-488E-ADBF-B13F88CBECF8}" dt="2020-09-28T19:31:14.223" v="113" actId="2696"/>
      <pc:docMkLst>
        <pc:docMk/>
      </pc:docMkLst>
      <pc:sldChg chg="modSp">
        <pc:chgData name="Sarah Clarke" userId="4dbf135a-1a9e-47fc-8afc-3e92e0d74e0b" providerId="ADAL" clId="{EBF0ECB8-0C01-488E-ADBF-B13F88CBECF8}" dt="2020-09-28T19:29:57.075" v="72" actId="20577"/>
        <pc:sldMkLst>
          <pc:docMk/>
          <pc:sldMk cId="0" sldId="256"/>
        </pc:sldMkLst>
        <pc:spChg chg="mod">
          <ac:chgData name="Sarah Clarke" userId="4dbf135a-1a9e-47fc-8afc-3e92e0d74e0b" providerId="ADAL" clId="{EBF0ECB8-0C01-488E-ADBF-B13F88CBECF8}" dt="2020-09-28T19:29:47.759" v="67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Sarah Clarke" userId="4dbf135a-1a9e-47fc-8afc-3e92e0d74e0b" providerId="ADAL" clId="{EBF0ECB8-0C01-488E-ADBF-B13F88CBECF8}" dt="2020-09-28T19:29:57.075" v="72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">
        <pc:chgData name="Sarah Clarke" userId="4dbf135a-1a9e-47fc-8afc-3e92e0d74e0b" providerId="ADAL" clId="{EBF0ECB8-0C01-488E-ADBF-B13F88CBECF8}" dt="2020-09-28T19:30:37.089" v="111" actId="20577"/>
        <pc:sldMkLst>
          <pc:docMk/>
          <pc:sldMk cId="0" sldId="257"/>
        </pc:sldMkLst>
        <pc:spChg chg="mod">
          <ac:chgData name="Sarah Clarke" userId="4dbf135a-1a9e-47fc-8afc-3e92e0d74e0b" providerId="ADAL" clId="{EBF0ECB8-0C01-488E-ADBF-B13F88CBECF8}" dt="2020-09-28T19:30:37.089" v="111" actId="20577"/>
          <ac:spMkLst>
            <pc:docMk/>
            <pc:sldMk cId="0" sldId="257"/>
            <ac:spMk id="4" creationId="{00000000-0000-0000-0000-000000000000}"/>
          </ac:spMkLst>
        </pc:spChg>
      </pc:sldChg>
    </pc:docChg>
  </pc:docChgLst>
  <pc:docChgLst>
    <pc:chgData name="Sarah Clarke" userId="4dbf135a-1a9e-47fc-8afc-3e92e0d74e0b" providerId="ADAL" clId="{BE866633-BA50-47A7-9032-25BAE6437735}"/>
    <pc:docChg chg="modSld">
      <pc:chgData name="Sarah Clarke" userId="4dbf135a-1a9e-47fc-8afc-3e92e0d74e0b" providerId="ADAL" clId="{BE866633-BA50-47A7-9032-25BAE6437735}" dt="2020-12-01T16:05:38.493" v="20" actId="14100"/>
      <pc:docMkLst>
        <pc:docMk/>
      </pc:docMkLst>
      <pc:sldChg chg="modSp">
        <pc:chgData name="Sarah Clarke" userId="4dbf135a-1a9e-47fc-8afc-3e92e0d74e0b" providerId="ADAL" clId="{BE866633-BA50-47A7-9032-25BAE6437735}" dt="2020-12-01T16:05:38.493" v="20" actId="14100"/>
        <pc:sldMkLst>
          <pc:docMk/>
          <pc:sldMk cId="0" sldId="256"/>
        </pc:sldMkLst>
        <pc:spChg chg="mod">
          <ac:chgData name="Sarah Clarke" userId="4dbf135a-1a9e-47fc-8afc-3e92e0d74e0b" providerId="ADAL" clId="{BE866633-BA50-47A7-9032-25BAE6437735}" dt="2020-12-01T16:05:38.493" v="20" actId="14100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1404" y="1658875"/>
            <a:ext cx="6207250" cy="62072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7D2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24876" y="3407398"/>
            <a:ext cx="12234323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40"/>
              </a:lnSpc>
            </a:pPr>
            <a:r>
              <a:rPr lang="en-US" sz="9600" dirty="0">
                <a:solidFill>
                  <a:srgbClr val="FFFFFF"/>
                </a:solidFill>
                <a:latin typeface="Muli Black"/>
              </a:rPr>
              <a:t>Teaching Assistants Together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74732" y="8504991"/>
            <a:ext cx="11938537" cy="373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22" dirty="0">
                <a:solidFill>
                  <a:srgbClr val="FFFFFF"/>
                </a:solidFill>
                <a:latin typeface="Roboto Mono Regular"/>
              </a:rPr>
              <a:t>Tuesday 29</a:t>
            </a:r>
            <a:r>
              <a:rPr lang="en-US" sz="2200" spc="22" baseline="30000" dirty="0">
                <a:solidFill>
                  <a:srgbClr val="FFFFFF"/>
                </a:solidFill>
                <a:latin typeface="Roboto Mono Regular"/>
              </a:rPr>
              <a:t>th</a:t>
            </a:r>
            <a:r>
              <a:rPr lang="en-US" sz="2200" spc="22" dirty="0">
                <a:solidFill>
                  <a:srgbClr val="FFFFFF"/>
                </a:solidFill>
                <a:latin typeface="Roboto Mono Regular"/>
              </a:rPr>
              <a:t> September 2020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9204" y="1368704"/>
            <a:ext cx="7549591" cy="754959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05644" y="2136888"/>
            <a:ext cx="16200394" cy="2399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8000" dirty="0" err="1">
                <a:solidFill>
                  <a:srgbClr val="FFFFFF"/>
                </a:solidFill>
                <a:latin typeface="Muli Bold Bold"/>
              </a:rPr>
              <a:t>Covid</a:t>
            </a:r>
            <a:r>
              <a:rPr lang="en-US" sz="8000" dirty="0">
                <a:solidFill>
                  <a:srgbClr val="FFFFFF"/>
                </a:solidFill>
                <a:latin typeface="Muli Bold Bold"/>
              </a:rPr>
              <a:t> Updates and Approaches</a:t>
            </a:r>
            <a:endParaRPr lang="en-US" sz="7999" dirty="0">
              <a:solidFill>
                <a:srgbClr val="FFFFFF"/>
              </a:solidFill>
              <a:latin typeface="Muli Bold"/>
            </a:endParaRPr>
          </a:p>
          <a:p>
            <a:pPr algn="ctr">
              <a:lnSpc>
                <a:spcPts val="9600"/>
              </a:lnSpc>
            </a:pPr>
            <a:endParaRPr lang="en-US" sz="7999" dirty="0">
              <a:solidFill>
                <a:srgbClr val="FFFFFF"/>
              </a:solidFill>
              <a:latin typeface="Muli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9204" y="1368704"/>
            <a:ext cx="7549591" cy="754959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58906" y="2079949"/>
            <a:ext cx="16200394" cy="487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8000">
                <a:solidFill>
                  <a:srgbClr val="FFFFFF"/>
                </a:solidFill>
                <a:latin typeface="Muli Bold Bold"/>
              </a:rPr>
              <a:t>How have the children changed?</a:t>
            </a:r>
          </a:p>
          <a:p>
            <a:pPr algn="ctr">
              <a:lnSpc>
                <a:spcPts val="9599"/>
              </a:lnSpc>
            </a:pPr>
            <a:endParaRPr lang="en-US" sz="8000">
              <a:solidFill>
                <a:srgbClr val="FFFFFF"/>
              </a:solidFill>
              <a:latin typeface="Muli Bold Bold"/>
            </a:endParaRPr>
          </a:p>
          <a:p>
            <a:pPr algn="ctr">
              <a:lnSpc>
                <a:spcPts val="9599"/>
              </a:lnSpc>
            </a:pPr>
            <a:r>
              <a:rPr lang="en-US" sz="7999">
                <a:solidFill>
                  <a:srgbClr val="FFFFFF"/>
                </a:solidFill>
                <a:latin typeface="Muli Bold Bold"/>
              </a:rPr>
              <a:t>The Recovery Curriculum</a:t>
            </a:r>
          </a:p>
          <a:p>
            <a:pPr algn="ctr">
              <a:lnSpc>
                <a:spcPts val="9600"/>
              </a:lnSpc>
            </a:pPr>
            <a:endParaRPr lang="en-US" sz="7999">
              <a:solidFill>
                <a:srgbClr val="FFFFFF"/>
              </a:solidFill>
              <a:latin typeface="Muli Bold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3590" y="760223"/>
            <a:ext cx="8766553" cy="87665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77415" y="1819958"/>
            <a:ext cx="11216638" cy="5380759"/>
            <a:chOff x="0" y="66675"/>
            <a:chExt cx="14955517" cy="7174346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14955517" cy="1253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50"/>
                </a:lnSpc>
              </a:pPr>
              <a:r>
                <a:rPr lang="en-US" sz="6500">
                  <a:solidFill>
                    <a:srgbClr val="FFFFFF"/>
                  </a:solidFill>
                  <a:latin typeface="Muli Bold"/>
                </a:rPr>
                <a:t>5 LOSSES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73394"/>
              <a:ext cx="14955517" cy="5067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-36" dirty="0">
                  <a:solidFill>
                    <a:srgbClr val="FFFFFF"/>
                  </a:solidFill>
                  <a:latin typeface="Roboto Mono Regular"/>
                </a:rPr>
                <a:t>Routine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-36" dirty="0">
                  <a:solidFill>
                    <a:srgbClr val="FFFFFF"/>
                  </a:solidFill>
                  <a:latin typeface="Roboto Mono Regular"/>
                </a:rPr>
                <a:t>Structure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-36" dirty="0">
                  <a:solidFill>
                    <a:srgbClr val="FFFFFF"/>
                  </a:solidFill>
                  <a:latin typeface="Roboto Mono Regular"/>
                </a:rPr>
                <a:t>Friendship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-36" dirty="0">
                  <a:solidFill>
                    <a:srgbClr val="FFFFFF"/>
                  </a:solidFill>
                  <a:latin typeface="Roboto Mono Regular"/>
                </a:rPr>
                <a:t>Opportunity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-36" dirty="0">
                  <a:solidFill>
                    <a:srgbClr val="FFFFFF"/>
                  </a:solidFill>
                  <a:latin typeface="Roboto Mono Regular"/>
                </a:rPr>
                <a:t>Freedom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endParaRPr lang="en-US" sz="3600" spc="-36" dirty="0">
                <a:solidFill>
                  <a:srgbClr val="FFFFFF"/>
                </a:solidFill>
                <a:latin typeface="Roboto Mono Regular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3590" y="760223"/>
            <a:ext cx="8766553" cy="87665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48233" y="2424520"/>
            <a:ext cx="11216638" cy="7304363"/>
            <a:chOff x="0" y="66675"/>
            <a:chExt cx="14955517" cy="9739146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14955517" cy="1253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50"/>
                </a:lnSpc>
              </a:pPr>
              <a:r>
                <a:rPr lang="en-US" sz="6500">
                  <a:solidFill>
                    <a:srgbClr val="FFFFFF"/>
                  </a:solidFill>
                  <a:latin typeface="Muli Bold"/>
                </a:rPr>
                <a:t>5 LEVERS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73393"/>
              <a:ext cx="14955517" cy="7632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-36" dirty="0">
                  <a:solidFill>
                    <a:srgbClr val="FFFFFF"/>
                  </a:solidFill>
                  <a:latin typeface="Roboto Mono Regular"/>
                </a:rPr>
                <a:t>Relationships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-36" dirty="0">
                  <a:solidFill>
                    <a:srgbClr val="FFFFFF"/>
                  </a:solidFill>
                  <a:latin typeface="Roboto Mono Regular"/>
                </a:rPr>
                <a:t>Community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-36" dirty="0">
                  <a:solidFill>
                    <a:srgbClr val="FFFFFF"/>
                  </a:solidFill>
                  <a:latin typeface="Roboto Mono Regular"/>
                </a:rPr>
                <a:t>Transparent curriculum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-36" dirty="0">
                  <a:solidFill>
                    <a:srgbClr val="FFFFFF"/>
                  </a:solidFill>
                  <a:latin typeface="Roboto Mono Regular"/>
                </a:rPr>
                <a:t>Metacognition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r>
                <a:rPr lang="en-US" sz="3600" spc="-36" dirty="0">
                  <a:solidFill>
                    <a:srgbClr val="FFFFFF"/>
                  </a:solidFill>
                  <a:latin typeface="Roboto Mono Regular"/>
                </a:rPr>
                <a:t>Space</a:t>
              </a: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endParaRPr lang="en-US" sz="3600" spc="-36" dirty="0">
                <a:solidFill>
                  <a:srgbClr val="FFFFFF"/>
                </a:solidFill>
                <a:latin typeface="Roboto Mono Regular"/>
              </a:endParaRPr>
            </a:p>
            <a:p>
              <a:pPr marL="777240" lvl="1" indent="-388620">
                <a:lnSpc>
                  <a:spcPts val="5040"/>
                </a:lnSpc>
                <a:buFont typeface="Arial"/>
                <a:buChar char="•"/>
              </a:pPr>
              <a:endParaRPr lang="en-US" sz="3600" spc="-36" dirty="0">
                <a:solidFill>
                  <a:srgbClr val="FFFFFF"/>
                </a:solidFill>
                <a:latin typeface="Roboto Mono Regular"/>
              </a:endParaRPr>
            </a:p>
            <a:p>
              <a:pPr marL="388620" lvl="1">
                <a:lnSpc>
                  <a:spcPts val="5040"/>
                </a:lnSpc>
              </a:pPr>
              <a:r>
                <a:rPr lang="en-US" sz="3600" spc="-36" dirty="0">
                  <a:solidFill>
                    <a:srgbClr val="FFFFFF"/>
                  </a:solidFill>
                  <a:latin typeface="Roboto Mono Regular"/>
                </a:rPr>
                <a:t>Re-igniting the flame of learning in each child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026" b="30026"/>
          <a:stretch>
            <a:fillRect/>
          </a:stretch>
        </p:blipFill>
        <p:spPr>
          <a:xfrm>
            <a:off x="-149265" y="-77902"/>
            <a:ext cx="18581811" cy="492684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388893" y="5988235"/>
            <a:ext cx="7371487" cy="737148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727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70337" y="5265965"/>
            <a:ext cx="11457752" cy="432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67"/>
              </a:lnSpc>
            </a:pPr>
            <a:r>
              <a:rPr lang="en-US" sz="9472">
                <a:solidFill>
                  <a:srgbClr val="FFFFFF"/>
                </a:solidFill>
                <a:latin typeface="Muli Bold Bold"/>
              </a:rPr>
              <a:t>Where does the role of the TA fit in?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609413" y="4258953"/>
            <a:ext cx="1179971" cy="117997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1404" y="1658875"/>
            <a:ext cx="6207250" cy="62072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7D2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24877" y="4108106"/>
            <a:ext cx="11920846" cy="142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40"/>
              </a:lnSpc>
            </a:pPr>
            <a:r>
              <a:rPr lang="en-US" sz="9600">
                <a:solidFill>
                  <a:srgbClr val="FFFFFF"/>
                </a:solidFill>
                <a:latin typeface="Muli Black"/>
              </a:rPr>
              <a:t>VOCABULARY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45550" y="8219826"/>
            <a:ext cx="11938537" cy="54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spc="31">
                <a:solidFill>
                  <a:srgbClr val="FFFFFF"/>
                </a:solidFill>
                <a:latin typeface="Roboto Mono Regular"/>
              </a:rPr>
              <a:t>THINKING INTO THE FUTURE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C7CCBA7DA1414F9E2AC49BFF30769C" ma:contentTypeVersion="13" ma:contentTypeDescription="Create a new document." ma:contentTypeScope="" ma:versionID="3fd46daf486a450bf18755897c08aae1">
  <xsd:schema xmlns:xsd="http://www.w3.org/2001/XMLSchema" xmlns:xs="http://www.w3.org/2001/XMLSchema" xmlns:p="http://schemas.microsoft.com/office/2006/metadata/properties" xmlns:ns3="a5870b9b-738d-4149-a7ec-a0e49a3f127a" xmlns:ns4="7c8789d7-0e20-487c-8e3b-c0ac675f3af4" targetNamespace="http://schemas.microsoft.com/office/2006/metadata/properties" ma:root="true" ma:fieldsID="0d9e0d3494180b279d9f4f27e91df73e" ns3:_="" ns4:_="">
    <xsd:import namespace="a5870b9b-738d-4149-a7ec-a0e49a3f127a"/>
    <xsd:import namespace="7c8789d7-0e20-487c-8e3b-c0ac675f3a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70b9b-738d-4149-a7ec-a0e49a3f12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789d7-0e20-487c-8e3b-c0ac675f3a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CCEB0D-5EE2-4884-9DA0-81266EEF2FFE}">
  <ds:schemaRefs>
    <ds:schemaRef ds:uri="http://purl.org/dc/elements/1.1/"/>
    <ds:schemaRef ds:uri="http://schemas.microsoft.com/office/2006/metadata/properties"/>
    <ds:schemaRef ds:uri="7c8789d7-0e20-487c-8e3b-c0ac675f3af4"/>
    <ds:schemaRef ds:uri="http://purl.org/dc/terms/"/>
    <ds:schemaRef ds:uri="a5870b9b-738d-4149-a7ec-a0e49a3f12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B9AC7A-A502-46B8-BF21-38B4246499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457D86-D0AB-4C3F-A396-C37588509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70b9b-738d-4149-a7ec-a0e49a3f127a"/>
    <ds:schemaRef ds:uri="7c8789d7-0e20-487c-8e3b-c0ac675f3a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58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Muli Black</vt:lpstr>
      <vt:lpstr>Muli Bold</vt:lpstr>
      <vt:lpstr>Arial</vt:lpstr>
      <vt:lpstr>Calibri</vt:lpstr>
      <vt:lpstr>Muli Bold Bold</vt:lpstr>
      <vt:lpstr>Roboto Mono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 Teaching Assistant Training</dc:title>
  <dc:creator>Sarah Clarke</dc:creator>
  <cp:lastModifiedBy>Susan Howard</cp:lastModifiedBy>
  <cp:revision>5</cp:revision>
  <dcterms:created xsi:type="dcterms:W3CDTF">2006-08-16T00:00:00Z</dcterms:created>
  <dcterms:modified xsi:type="dcterms:W3CDTF">2020-12-01T16:09:49Z</dcterms:modified>
  <dc:identifier>DAEHqrbQCmM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0x01010038C7CCBA7DA1414F9E2AC49BFF30769C</vt:lpwstr>
  </property>
</Properties>
</file>