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4" r:id="rId3"/>
    <p:sldId id="285" r:id="rId4"/>
    <p:sldId id="280" r:id="rId5"/>
    <p:sldId id="281" r:id="rId6"/>
    <p:sldId id="282" r:id="rId7"/>
    <p:sldId id="277" r:id="rId8"/>
    <p:sldId id="279" r:id="rId9"/>
    <p:sldId id="284" r:id="rId10"/>
    <p:sldId id="267" r:id="rId11"/>
    <p:sldId id="268" r:id="rId12"/>
    <p:sldId id="275" r:id="rId13"/>
    <p:sldId id="298" r:id="rId14"/>
    <p:sldId id="271" r:id="rId15"/>
    <p:sldId id="269" r:id="rId16"/>
    <p:sldId id="270" r:id="rId17"/>
    <p:sldId id="272" r:id="rId18"/>
    <p:sldId id="273" r:id="rId19"/>
    <p:sldId id="287" r:id="rId20"/>
    <p:sldId id="286" r:id="rId21"/>
    <p:sldId id="293" r:id="rId22"/>
    <p:sldId id="288" r:id="rId23"/>
    <p:sldId id="290" r:id="rId24"/>
    <p:sldId id="289" r:id="rId25"/>
    <p:sldId id="283" r:id="rId26"/>
    <p:sldId id="258" r:id="rId27"/>
    <p:sldId id="266" r:id="rId28"/>
    <p:sldId id="260" r:id="rId29"/>
    <p:sldId id="257" r:id="rId30"/>
    <p:sldId id="295" r:id="rId31"/>
    <p:sldId id="296" r:id="rId32"/>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7F84A6-5BF8-441E-B14D-43F88C35B343}" v="415" dt="2023-08-26T11:23:47.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1"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Dunford" userId="a49acdd5-395c-40d3-bf74-c073fab13a5d" providerId="ADAL" clId="{397F84A6-5BF8-441E-B14D-43F88C35B343}"/>
    <pc:docChg chg="undo custSel addSld delSld modSld sldOrd">
      <pc:chgData name="Nicola Dunford" userId="a49acdd5-395c-40d3-bf74-c073fab13a5d" providerId="ADAL" clId="{397F84A6-5BF8-441E-B14D-43F88C35B343}" dt="2023-08-26T11:34:15.126" v="10476" actId="20577"/>
      <pc:docMkLst>
        <pc:docMk/>
      </pc:docMkLst>
      <pc:sldChg chg="addSp delSp modSp mod modAnim">
        <pc:chgData name="Nicola Dunford" userId="a49acdd5-395c-40d3-bf74-c073fab13a5d" providerId="ADAL" clId="{397F84A6-5BF8-441E-B14D-43F88C35B343}" dt="2023-08-26T11:23:47.341" v="10142" actId="20577"/>
        <pc:sldMkLst>
          <pc:docMk/>
          <pc:sldMk cId="2377485386" sldId="256"/>
        </pc:sldMkLst>
        <pc:spChg chg="mod">
          <ac:chgData name="Nicola Dunford" userId="a49acdd5-395c-40d3-bf74-c073fab13a5d" providerId="ADAL" clId="{397F84A6-5BF8-441E-B14D-43F88C35B343}" dt="2023-08-26T11:22:32.807" v="10129" actId="26606"/>
          <ac:spMkLst>
            <pc:docMk/>
            <pc:sldMk cId="2377485386" sldId="256"/>
            <ac:spMk id="2" creationId="{73AF6AEE-3CE0-127F-0846-3FBB67E861E7}"/>
          </ac:spMkLst>
        </pc:spChg>
        <pc:spChg chg="mod">
          <ac:chgData name="Nicola Dunford" userId="a49acdd5-395c-40d3-bf74-c073fab13a5d" providerId="ADAL" clId="{397F84A6-5BF8-441E-B14D-43F88C35B343}" dt="2023-08-26T11:23:47.341" v="10142" actId="20577"/>
          <ac:spMkLst>
            <pc:docMk/>
            <pc:sldMk cId="2377485386" sldId="256"/>
            <ac:spMk id="3" creationId="{9DE9D306-5480-8AD5-B856-867FA896377C}"/>
          </ac:spMkLst>
        </pc:spChg>
        <pc:spChg chg="del">
          <ac:chgData name="Nicola Dunford" userId="a49acdd5-395c-40d3-bf74-c073fab13a5d" providerId="ADAL" clId="{397F84A6-5BF8-441E-B14D-43F88C35B343}" dt="2023-08-26T11:22:32.807" v="10129" actId="26606"/>
          <ac:spMkLst>
            <pc:docMk/>
            <pc:sldMk cId="2377485386" sldId="256"/>
            <ac:spMk id="23" creationId="{F12E7CC5-C78B-4EBD-9565-3FA00FAA6CF2}"/>
          </ac:spMkLst>
        </pc:spChg>
        <pc:spChg chg="del">
          <ac:chgData name="Nicola Dunford" userId="a49acdd5-395c-40d3-bf74-c073fab13a5d" providerId="ADAL" clId="{397F84A6-5BF8-441E-B14D-43F88C35B343}" dt="2023-08-26T11:22:32.807" v="10129" actId="26606"/>
          <ac:spMkLst>
            <pc:docMk/>
            <pc:sldMk cId="2377485386" sldId="256"/>
            <ac:spMk id="25" creationId="{3A4529A5-F675-429F-8044-01372BB13422}"/>
          </ac:spMkLst>
        </pc:spChg>
        <pc:spChg chg="del">
          <ac:chgData name="Nicola Dunford" userId="a49acdd5-395c-40d3-bf74-c073fab13a5d" providerId="ADAL" clId="{397F84A6-5BF8-441E-B14D-43F88C35B343}" dt="2023-08-26T11:22:32.807" v="10129" actId="26606"/>
          <ac:spMkLst>
            <pc:docMk/>
            <pc:sldMk cId="2377485386" sldId="256"/>
            <ac:spMk id="27" creationId="{32C5B66D-E390-4A14-AB60-69626CBF294E}"/>
          </ac:spMkLst>
        </pc:spChg>
        <pc:spChg chg="del">
          <ac:chgData name="Nicola Dunford" userId="a49acdd5-395c-40d3-bf74-c073fab13a5d" providerId="ADAL" clId="{397F84A6-5BF8-441E-B14D-43F88C35B343}" dt="2023-08-26T11:22:32.807" v="10129" actId="26606"/>
          <ac:spMkLst>
            <pc:docMk/>
            <pc:sldMk cId="2377485386" sldId="256"/>
            <ac:spMk id="29" creationId="{646273DA-F933-4D17-A5FE-B1EF87FD7A20}"/>
          </ac:spMkLst>
        </pc:spChg>
        <pc:spChg chg="add">
          <ac:chgData name="Nicola Dunford" userId="a49acdd5-395c-40d3-bf74-c073fab13a5d" providerId="ADAL" clId="{397F84A6-5BF8-441E-B14D-43F88C35B343}" dt="2023-08-26T11:22:32.807" v="10129" actId="26606"/>
          <ac:spMkLst>
            <pc:docMk/>
            <pc:sldMk cId="2377485386" sldId="256"/>
            <ac:spMk id="34" creationId="{879EECFE-814E-4B68-96A7-86A795BD22F7}"/>
          </ac:spMkLst>
        </pc:spChg>
        <pc:spChg chg="add">
          <ac:chgData name="Nicola Dunford" userId="a49acdd5-395c-40d3-bf74-c073fab13a5d" providerId="ADAL" clId="{397F84A6-5BF8-441E-B14D-43F88C35B343}" dt="2023-08-26T11:22:32.807" v="10129" actId="26606"/>
          <ac:spMkLst>
            <pc:docMk/>
            <pc:sldMk cId="2377485386" sldId="256"/>
            <ac:spMk id="36" creationId="{AF180F00-B4B2-4196-BB1C-ECD21B03F0A9}"/>
          </ac:spMkLst>
        </pc:spChg>
        <pc:spChg chg="add">
          <ac:chgData name="Nicola Dunford" userId="a49acdd5-395c-40d3-bf74-c073fab13a5d" providerId="ADAL" clId="{397F84A6-5BF8-441E-B14D-43F88C35B343}" dt="2023-08-26T11:22:32.807" v="10129" actId="26606"/>
          <ac:spMkLst>
            <pc:docMk/>
            <pc:sldMk cId="2377485386" sldId="256"/>
            <ac:spMk id="38" creationId="{EE04B5EB-F158-4507-90DD-BD23620C7CC9}"/>
          </ac:spMkLst>
        </pc:spChg>
        <pc:cxnChg chg="add">
          <ac:chgData name="Nicola Dunford" userId="a49acdd5-395c-40d3-bf74-c073fab13a5d" providerId="ADAL" clId="{397F84A6-5BF8-441E-B14D-43F88C35B343}" dt="2023-08-26T11:22:32.807" v="10129" actId="26606"/>
          <ac:cxnSpMkLst>
            <pc:docMk/>
            <pc:sldMk cId="2377485386" sldId="256"/>
            <ac:cxnSpMk id="40" creationId="{BDF0D3DE-EC74-4C9F-AFA1-DC5CE5236B1F}"/>
          </ac:cxnSpMkLst>
        </pc:cxnChg>
      </pc:sldChg>
      <pc:sldChg chg="modSp mod ord">
        <pc:chgData name="Nicola Dunford" userId="a49acdd5-395c-40d3-bf74-c073fab13a5d" providerId="ADAL" clId="{397F84A6-5BF8-441E-B14D-43F88C35B343}" dt="2023-08-26T10:54:31.194" v="8388" actId="20577"/>
        <pc:sldMkLst>
          <pc:docMk/>
          <pc:sldMk cId="4271843066" sldId="257"/>
        </pc:sldMkLst>
        <pc:spChg chg="mod">
          <ac:chgData name="Nicola Dunford" userId="a49acdd5-395c-40d3-bf74-c073fab13a5d" providerId="ADAL" clId="{397F84A6-5BF8-441E-B14D-43F88C35B343}" dt="2023-08-26T10:54:31.194" v="8388" actId="20577"/>
          <ac:spMkLst>
            <pc:docMk/>
            <pc:sldMk cId="4271843066" sldId="257"/>
            <ac:spMk id="5" creationId="{DB65BF57-FD82-42D1-2657-B0E85F031058}"/>
          </ac:spMkLst>
        </pc:spChg>
      </pc:sldChg>
      <pc:sldChg chg="modSp mod ord">
        <pc:chgData name="Nicola Dunford" userId="a49acdd5-395c-40d3-bf74-c073fab13a5d" providerId="ADAL" clId="{397F84A6-5BF8-441E-B14D-43F88C35B343}" dt="2023-08-26T10:46:29.765" v="7994" actId="20577"/>
        <pc:sldMkLst>
          <pc:docMk/>
          <pc:sldMk cId="821623982" sldId="258"/>
        </pc:sldMkLst>
        <pc:spChg chg="mod">
          <ac:chgData name="Nicola Dunford" userId="a49acdd5-395c-40d3-bf74-c073fab13a5d" providerId="ADAL" clId="{397F84A6-5BF8-441E-B14D-43F88C35B343}" dt="2023-08-26T10:46:29.765" v="7994" actId="20577"/>
          <ac:spMkLst>
            <pc:docMk/>
            <pc:sldMk cId="821623982" sldId="258"/>
            <ac:spMk id="5" creationId="{34D68DFE-B2BF-4E1D-BFE5-579798D5F35C}"/>
          </ac:spMkLst>
        </pc:spChg>
      </pc:sldChg>
      <pc:sldChg chg="modSp mod ord">
        <pc:chgData name="Nicola Dunford" userId="a49acdd5-395c-40d3-bf74-c073fab13a5d" providerId="ADAL" clId="{397F84A6-5BF8-441E-B14D-43F88C35B343}" dt="2023-08-26T10:50:50.163" v="8098" actId="1076"/>
        <pc:sldMkLst>
          <pc:docMk/>
          <pc:sldMk cId="1196041470" sldId="260"/>
        </pc:sldMkLst>
        <pc:spChg chg="mod">
          <ac:chgData name="Nicola Dunford" userId="a49acdd5-395c-40d3-bf74-c073fab13a5d" providerId="ADAL" clId="{397F84A6-5BF8-441E-B14D-43F88C35B343}" dt="2023-08-26T10:50:50.163" v="8098" actId="1076"/>
          <ac:spMkLst>
            <pc:docMk/>
            <pc:sldMk cId="1196041470" sldId="260"/>
            <ac:spMk id="4" creationId="{BCCC9D5F-884C-4C70-2A2E-ACBE5FC8ADBD}"/>
          </ac:spMkLst>
        </pc:spChg>
      </pc:sldChg>
      <pc:sldChg chg="modSp mod ord">
        <pc:chgData name="Nicola Dunford" userId="a49acdd5-395c-40d3-bf74-c073fab13a5d" providerId="ADAL" clId="{397F84A6-5BF8-441E-B14D-43F88C35B343}" dt="2023-08-26T10:49:48.318" v="8003" actId="20577"/>
        <pc:sldMkLst>
          <pc:docMk/>
          <pc:sldMk cId="1630072337" sldId="266"/>
        </pc:sldMkLst>
        <pc:spChg chg="mod">
          <ac:chgData name="Nicola Dunford" userId="a49acdd5-395c-40d3-bf74-c073fab13a5d" providerId="ADAL" clId="{397F84A6-5BF8-441E-B14D-43F88C35B343}" dt="2023-08-26T10:49:48.318" v="8003" actId="20577"/>
          <ac:spMkLst>
            <pc:docMk/>
            <pc:sldMk cId="1630072337" sldId="266"/>
            <ac:spMk id="4" creationId="{179CF985-1CF2-44D5-F7EA-D2C628A62A8F}"/>
          </ac:spMkLst>
        </pc:spChg>
      </pc:sldChg>
      <pc:sldChg chg="modSp mod">
        <pc:chgData name="Nicola Dunford" userId="a49acdd5-395c-40d3-bf74-c073fab13a5d" providerId="ADAL" clId="{397F84A6-5BF8-441E-B14D-43F88C35B343}" dt="2023-08-26T07:38:33.419" v="6771" actId="20577"/>
        <pc:sldMkLst>
          <pc:docMk/>
          <pc:sldMk cId="4057321240" sldId="267"/>
        </pc:sldMkLst>
        <pc:spChg chg="mod">
          <ac:chgData name="Nicola Dunford" userId="a49acdd5-395c-40d3-bf74-c073fab13a5d" providerId="ADAL" clId="{397F84A6-5BF8-441E-B14D-43F88C35B343}" dt="2023-08-26T07:38:33.419" v="6771" actId="20577"/>
          <ac:spMkLst>
            <pc:docMk/>
            <pc:sldMk cId="4057321240" sldId="267"/>
            <ac:spMk id="5" creationId="{20D261E0-DBB7-F1E1-FA8C-BFEF77E840A1}"/>
          </ac:spMkLst>
        </pc:spChg>
      </pc:sldChg>
      <pc:sldChg chg="modSp mod">
        <pc:chgData name="Nicola Dunford" userId="a49acdd5-395c-40d3-bf74-c073fab13a5d" providerId="ADAL" clId="{397F84A6-5BF8-441E-B14D-43F88C35B343}" dt="2023-08-26T11:27:32.577" v="10143" actId="20577"/>
        <pc:sldMkLst>
          <pc:docMk/>
          <pc:sldMk cId="164303453" sldId="269"/>
        </pc:sldMkLst>
        <pc:spChg chg="mod">
          <ac:chgData name="Nicola Dunford" userId="a49acdd5-395c-40d3-bf74-c073fab13a5d" providerId="ADAL" clId="{397F84A6-5BF8-441E-B14D-43F88C35B343}" dt="2023-08-26T11:27:32.577" v="10143" actId="20577"/>
          <ac:spMkLst>
            <pc:docMk/>
            <pc:sldMk cId="164303453" sldId="269"/>
            <ac:spMk id="4" creationId="{45455F0C-14A3-82DA-3B91-880A6BFADB3D}"/>
          </ac:spMkLst>
        </pc:spChg>
      </pc:sldChg>
      <pc:sldChg chg="modSp mod">
        <pc:chgData name="Nicola Dunford" userId="a49acdd5-395c-40d3-bf74-c073fab13a5d" providerId="ADAL" clId="{397F84A6-5BF8-441E-B14D-43F88C35B343}" dt="2023-08-25T19:27:51.894" v="4744" actId="20577"/>
        <pc:sldMkLst>
          <pc:docMk/>
          <pc:sldMk cId="4195140952" sldId="270"/>
        </pc:sldMkLst>
        <pc:spChg chg="mod">
          <ac:chgData name="Nicola Dunford" userId="a49acdd5-395c-40d3-bf74-c073fab13a5d" providerId="ADAL" clId="{397F84A6-5BF8-441E-B14D-43F88C35B343}" dt="2023-08-25T19:27:51.894" v="4744" actId="20577"/>
          <ac:spMkLst>
            <pc:docMk/>
            <pc:sldMk cId="4195140952" sldId="270"/>
            <ac:spMk id="4" creationId="{7A2F0BEB-333C-D71B-2794-B83914376001}"/>
          </ac:spMkLst>
        </pc:spChg>
      </pc:sldChg>
      <pc:sldChg chg="modSp mod">
        <pc:chgData name="Nicola Dunford" userId="a49acdd5-395c-40d3-bf74-c073fab13a5d" providerId="ADAL" clId="{397F84A6-5BF8-441E-B14D-43F88C35B343}" dt="2023-08-26T07:39:38.503" v="6812" actId="20577"/>
        <pc:sldMkLst>
          <pc:docMk/>
          <pc:sldMk cId="1212862491" sldId="271"/>
        </pc:sldMkLst>
        <pc:spChg chg="mod">
          <ac:chgData name="Nicola Dunford" userId="a49acdd5-395c-40d3-bf74-c073fab13a5d" providerId="ADAL" clId="{397F84A6-5BF8-441E-B14D-43F88C35B343}" dt="2023-08-26T07:39:38.503" v="6812" actId="20577"/>
          <ac:spMkLst>
            <pc:docMk/>
            <pc:sldMk cId="1212862491" sldId="271"/>
            <ac:spMk id="4" creationId="{85160C8E-DE78-0AB5-40BB-CA93632E14E2}"/>
          </ac:spMkLst>
        </pc:spChg>
      </pc:sldChg>
      <pc:sldChg chg="modSp mod">
        <pc:chgData name="Nicola Dunford" userId="a49acdd5-395c-40d3-bf74-c073fab13a5d" providerId="ADAL" clId="{397F84A6-5BF8-441E-B14D-43F88C35B343}" dt="2023-08-25T19:30:33.885" v="4930" actId="20577"/>
        <pc:sldMkLst>
          <pc:docMk/>
          <pc:sldMk cId="4202125062" sldId="272"/>
        </pc:sldMkLst>
        <pc:spChg chg="mod">
          <ac:chgData name="Nicola Dunford" userId="a49acdd5-395c-40d3-bf74-c073fab13a5d" providerId="ADAL" clId="{397F84A6-5BF8-441E-B14D-43F88C35B343}" dt="2023-08-25T19:30:33.885" v="4930" actId="20577"/>
          <ac:spMkLst>
            <pc:docMk/>
            <pc:sldMk cId="4202125062" sldId="272"/>
            <ac:spMk id="4" creationId="{52351051-45E0-53AB-8616-594CC24EC769}"/>
          </ac:spMkLst>
        </pc:spChg>
      </pc:sldChg>
      <pc:sldChg chg="modSp mod">
        <pc:chgData name="Nicola Dunford" userId="a49acdd5-395c-40d3-bf74-c073fab13a5d" providerId="ADAL" clId="{397F84A6-5BF8-441E-B14D-43F88C35B343}" dt="2023-08-26T07:40:36.885" v="6813" actId="115"/>
        <pc:sldMkLst>
          <pc:docMk/>
          <pc:sldMk cId="873298726" sldId="273"/>
        </pc:sldMkLst>
        <pc:spChg chg="mod">
          <ac:chgData name="Nicola Dunford" userId="a49acdd5-395c-40d3-bf74-c073fab13a5d" providerId="ADAL" clId="{397F84A6-5BF8-441E-B14D-43F88C35B343}" dt="2023-08-26T07:40:36.885" v="6813" actId="115"/>
          <ac:spMkLst>
            <pc:docMk/>
            <pc:sldMk cId="873298726" sldId="273"/>
            <ac:spMk id="4" creationId="{585F54E7-CE09-246D-2612-C10982AEA8AC}"/>
          </ac:spMkLst>
        </pc:spChg>
      </pc:sldChg>
      <pc:sldChg chg="modSp mod">
        <pc:chgData name="Nicola Dunford" userId="a49acdd5-395c-40d3-bf74-c073fab13a5d" providerId="ADAL" clId="{397F84A6-5BF8-441E-B14D-43F88C35B343}" dt="2023-08-25T19:17:04.589" v="3986" actId="14100"/>
        <pc:sldMkLst>
          <pc:docMk/>
          <pc:sldMk cId="3923318883" sldId="275"/>
        </pc:sldMkLst>
        <pc:picChg chg="mod">
          <ac:chgData name="Nicola Dunford" userId="a49acdd5-395c-40d3-bf74-c073fab13a5d" providerId="ADAL" clId="{397F84A6-5BF8-441E-B14D-43F88C35B343}" dt="2023-08-25T19:17:04.589" v="3986" actId="14100"/>
          <ac:picMkLst>
            <pc:docMk/>
            <pc:sldMk cId="3923318883" sldId="275"/>
            <ac:picMk id="3" creationId="{E717C503-59E1-4CFB-A4A8-CDD3DF087582}"/>
          </ac:picMkLst>
        </pc:picChg>
      </pc:sldChg>
      <pc:sldChg chg="modSp mod ord">
        <pc:chgData name="Nicola Dunford" userId="a49acdd5-395c-40d3-bf74-c073fab13a5d" providerId="ADAL" clId="{397F84A6-5BF8-441E-B14D-43F88C35B343}" dt="2023-08-25T19:05:37.740" v="2953" actId="115"/>
        <pc:sldMkLst>
          <pc:docMk/>
          <pc:sldMk cId="623835133" sldId="277"/>
        </pc:sldMkLst>
        <pc:spChg chg="mod">
          <ac:chgData name="Nicola Dunford" userId="a49acdd5-395c-40d3-bf74-c073fab13a5d" providerId="ADAL" clId="{397F84A6-5BF8-441E-B14D-43F88C35B343}" dt="2023-08-25T19:05:37.740" v="2953" actId="115"/>
          <ac:spMkLst>
            <pc:docMk/>
            <pc:sldMk cId="623835133" sldId="277"/>
            <ac:spMk id="4" creationId="{95D10DF2-F5F4-1FDF-FFEF-C73B50E766C8}"/>
          </ac:spMkLst>
        </pc:spChg>
      </pc:sldChg>
      <pc:sldChg chg="modSp mod ord">
        <pc:chgData name="Nicola Dunford" userId="a49acdd5-395c-40d3-bf74-c073fab13a5d" providerId="ADAL" clId="{397F84A6-5BF8-441E-B14D-43F88C35B343}" dt="2023-08-26T07:36:21.437" v="6689" actId="20577"/>
        <pc:sldMkLst>
          <pc:docMk/>
          <pc:sldMk cId="2213549895" sldId="279"/>
        </pc:sldMkLst>
        <pc:spChg chg="mod">
          <ac:chgData name="Nicola Dunford" userId="a49acdd5-395c-40d3-bf74-c073fab13a5d" providerId="ADAL" clId="{397F84A6-5BF8-441E-B14D-43F88C35B343}" dt="2023-08-26T07:36:21.437" v="6689" actId="20577"/>
          <ac:spMkLst>
            <pc:docMk/>
            <pc:sldMk cId="2213549895" sldId="279"/>
            <ac:spMk id="4" creationId="{72EF625B-962A-99A4-2AA6-1AB8DB471F11}"/>
          </ac:spMkLst>
        </pc:spChg>
      </pc:sldChg>
      <pc:sldChg chg="modSp mod ord">
        <pc:chgData name="Nicola Dunford" userId="a49acdd5-395c-40d3-bf74-c073fab13a5d" providerId="ADAL" clId="{397F84A6-5BF8-441E-B14D-43F88C35B343}" dt="2023-08-26T07:35:02.872" v="6685" actId="20577"/>
        <pc:sldMkLst>
          <pc:docMk/>
          <pc:sldMk cId="3135364272" sldId="280"/>
        </pc:sldMkLst>
        <pc:spChg chg="mod">
          <ac:chgData name="Nicola Dunford" userId="a49acdd5-395c-40d3-bf74-c073fab13a5d" providerId="ADAL" clId="{397F84A6-5BF8-441E-B14D-43F88C35B343}" dt="2023-08-26T07:35:02.872" v="6685" actId="20577"/>
          <ac:spMkLst>
            <pc:docMk/>
            <pc:sldMk cId="3135364272" sldId="280"/>
            <ac:spMk id="4" creationId="{24A85DD9-7D53-6FD8-F25C-32EE96758A25}"/>
          </ac:spMkLst>
        </pc:spChg>
      </pc:sldChg>
      <pc:sldChg chg="modSp mod ord">
        <pc:chgData name="Nicola Dunford" userId="a49acdd5-395c-40d3-bf74-c073fab13a5d" providerId="ADAL" clId="{397F84A6-5BF8-441E-B14D-43F88C35B343}" dt="2023-08-26T07:35:24.681" v="6687" actId="20577"/>
        <pc:sldMkLst>
          <pc:docMk/>
          <pc:sldMk cId="1412294842" sldId="281"/>
        </pc:sldMkLst>
        <pc:spChg chg="mod">
          <ac:chgData name="Nicola Dunford" userId="a49acdd5-395c-40d3-bf74-c073fab13a5d" providerId="ADAL" clId="{397F84A6-5BF8-441E-B14D-43F88C35B343}" dt="2023-08-26T07:35:24.681" v="6687" actId="20577"/>
          <ac:spMkLst>
            <pc:docMk/>
            <pc:sldMk cId="1412294842" sldId="281"/>
            <ac:spMk id="4" creationId="{67573443-7E54-E20F-B659-D17B0C4E8E44}"/>
          </ac:spMkLst>
        </pc:spChg>
      </pc:sldChg>
      <pc:sldChg chg="modSp mod ord">
        <pc:chgData name="Nicola Dunford" userId="a49acdd5-395c-40d3-bf74-c073fab13a5d" providerId="ADAL" clId="{397F84A6-5BF8-441E-B14D-43F88C35B343}" dt="2023-08-25T19:04:43.361" v="2945" actId="113"/>
        <pc:sldMkLst>
          <pc:docMk/>
          <pc:sldMk cId="3195491593" sldId="282"/>
        </pc:sldMkLst>
        <pc:spChg chg="mod">
          <ac:chgData name="Nicola Dunford" userId="a49acdd5-395c-40d3-bf74-c073fab13a5d" providerId="ADAL" clId="{397F84A6-5BF8-441E-B14D-43F88C35B343}" dt="2023-08-25T19:04:43.361" v="2945" actId="113"/>
          <ac:spMkLst>
            <pc:docMk/>
            <pc:sldMk cId="3195491593" sldId="282"/>
            <ac:spMk id="4" creationId="{4E264A07-1AB4-B221-D7C8-EC2B072C9535}"/>
          </ac:spMkLst>
        </pc:spChg>
      </pc:sldChg>
      <pc:sldChg chg="addSp modSp mod ord setBg">
        <pc:chgData name="Nicola Dunford" userId="a49acdd5-395c-40d3-bf74-c073fab13a5d" providerId="ADAL" clId="{397F84A6-5BF8-441E-B14D-43F88C35B343}" dt="2023-08-26T11:34:15.126" v="10476" actId="20577"/>
        <pc:sldMkLst>
          <pc:docMk/>
          <pc:sldMk cId="3775568973" sldId="283"/>
        </pc:sldMkLst>
        <pc:spChg chg="mod">
          <ac:chgData name="Nicola Dunford" userId="a49acdd5-395c-40d3-bf74-c073fab13a5d" providerId="ADAL" clId="{397F84A6-5BF8-441E-B14D-43F88C35B343}" dt="2023-08-26T11:14:54.207" v="10052" actId="27636"/>
          <ac:spMkLst>
            <pc:docMk/>
            <pc:sldMk cId="3775568973" sldId="283"/>
            <ac:spMk id="4" creationId="{04FDE719-A3DA-D5F1-F11E-21457BC100C1}"/>
          </ac:spMkLst>
        </pc:spChg>
        <pc:spChg chg="mod">
          <ac:chgData name="Nicola Dunford" userId="a49acdd5-395c-40d3-bf74-c073fab13a5d" providerId="ADAL" clId="{397F84A6-5BF8-441E-B14D-43F88C35B343}" dt="2023-08-26T11:34:15.126" v="10476" actId="20577"/>
          <ac:spMkLst>
            <pc:docMk/>
            <pc:sldMk cId="3775568973" sldId="283"/>
            <ac:spMk id="5" creationId="{FFDB42F7-EAC2-0C4A-874F-769345BE25F7}"/>
          </ac:spMkLst>
        </pc:spChg>
        <pc:spChg chg="add">
          <ac:chgData name="Nicola Dunford" userId="a49acdd5-395c-40d3-bf74-c073fab13a5d" providerId="ADAL" clId="{397F84A6-5BF8-441E-B14D-43F88C35B343}" dt="2023-08-26T11:14:40.356" v="10049" actId="26606"/>
          <ac:spMkLst>
            <pc:docMk/>
            <pc:sldMk cId="3775568973" sldId="283"/>
            <ac:spMk id="10" creationId="{934F1179-B481-4F9E-BCA3-AFB972070F83}"/>
          </ac:spMkLst>
        </pc:spChg>
        <pc:spChg chg="add">
          <ac:chgData name="Nicola Dunford" userId="a49acdd5-395c-40d3-bf74-c073fab13a5d" providerId="ADAL" clId="{397F84A6-5BF8-441E-B14D-43F88C35B343}" dt="2023-08-26T11:14:40.356" v="10049" actId="26606"/>
          <ac:spMkLst>
            <pc:docMk/>
            <pc:sldMk cId="3775568973" sldId="283"/>
            <ac:spMk id="12" creationId="{827DC2C4-B485-428A-BF4A-472D2967F47F}"/>
          </ac:spMkLst>
        </pc:spChg>
        <pc:spChg chg="add">
          <ac:chgData name="Nicola Dunford" userId="a49acdd5-395c-40d3-bf74-c073fab13a5d" providerId="ADAL" clId="{397F84A6-5BF8-441E-B14D-43F88C35B343}" dt="2023-08-26T11:14:40.356" v="10049" actId="26606"/>
          <ac:spMkLst>
            <pc:docMk/>
            <pc:sldMk cId="3775568973" sldId="283"/>
            <ac:spMk id="14" creationId="{EE04B5EB-F158-4507-90DD-BD23620C7CC9}"/>
          </ac:spMkLst>
        </pc:spChg>
      </pc:sldChg>
      <pc:sldChg chg="addSp modSp mod setBg">
        <pc:chgData name="Nicola Dunford" userId="a49acdd5-395c-40d3-bf74-c073fab13a5d" providerId="ADAL" clId="{397F84A6-5BF8-441E-B14D-43F88C35B343}" dt="2023-08-26T11:18:56.939" v="10089" actId="14100"/>
        <pc:sldMkLst>
          <pc:docMk/>
          <pc:sldMk cId="330396582" sldId="284"/>
        </pc:sldMkLst>
        <pc:spChg chg="mod">
          <ac:chgData name="Nicola Dunford" userId="a49acdd5-395c-40d3-bf74-c073fab13a5d" providerId="ADAL" clId="{397F84A6-5BF8-441E-B14D-43F88C35B343}" dt="2023-08-26T11:17:24.585" v="10075" actId="14100"/>
          <ac:spMkLst>
            <pc:docMk/>
            <pc:sldMk cId="330396582" sldId="284"/>
            <ac:spMk id="4" creationId="{04FDE719-A3DA-D5F1-F11E-21457BC100C1}"/>
          </ac:spMkLst>
        </pc:spChg>
        <pc:spChg chg="mod">
          <ac:chgData name="Nicola Dunford" userId="a49acdd5-395c-40d3-bf74-c073fab13a5d" providerId="ADAL" clId="{397F84A6-5BF8-441E-B14D-43F88C35B343}" dt="2023-08-26T11:18:56.939" v="10089" actId="14100"/>
          <ac:spMkLst>
            <pc:docMk/>
            <pc:sldMk cId="330396582" sldId="284"/>
            <ac:spMk id="5" creationId="{FFDB42F7-EAC2-0C4A-874F-769345BE25F7}"/>
          </ac:spMkLst>
        </pc:spChg>
        <pc:spChg chg="add">
          <ac:chgData name="Nicola Dunford" userId="a49acdd5-395c-40d3-bf74-c073fab13a5d" providerId="ADAL" clId="{397F84A6-5BF8-441E-B14D-43F88C35B343}" dt="2023-08-26T11:17:13.039" v="10072" actId="26606"/>
          <ac:spMkLst>
            <pc:docMk/>
            <pc:sldMk cId="330396582" sldId="284"/>
            <ac:spMk id="10" creationId="{081EA652-8C6A-4E69-BEB9-170809474553}"/>
          </ac:spMkLst>
        </pc:spChg>
        <pc:spChg chg="add">
          <ac:chgData name="Nicola Dunford" userId="a49acdd5-395c-40d3-bf74-c073fab13a5d" providerId="ADAL" clId="{397F84A6-5BF8-441E-B14D-43F88C35B343}" dt="2023-08-26T11:17:13.039" v="10072" actId="26606"/>
          <ac:spMkLst>
            <pc:docMk/>
            <pc:sldMk cId="330396582" sldId="284"/>
            <ac:spMk id="12" creationId="{5298780A-33B9-4EA2-8F67-DE68AD62841B}"/>
          </ac:spMkLst>
        </pc:spChg>
        <pc:spChg chg="add">
          <ac:chgData name="Nicola Dunford" userId="a49acdd5-395c-40d3-bf74-c073fab13a5d" providerId="ADAL" clId="{397F84A6-5BF8-441E-B14D-43F88C35B343}" dt="2023-08-26T11:17:13.039" v="10072" actId="26606"/>
          <ac:spMkLst>
            <pc:docMk/>
            <pc:sldMk cId="330396582" sldId="284"/>
            <ac:spMk id="14" creationId="{7F488E8B-4E1E-4402-8935-D4E6C02615C7}"/>
          </ac:spMkLst>
        </pc:spChg>
      </pc:sldChg>
      <pc:sldChg chg="addSp modSp mod ord setBg addAnim">
        <pc:chgData name="Nicola Dunford" userId="a49acdd5-395c-40d3-bf74-c073fab13a5d" providerId="ADAL" clId="{397F84A6-5BF8-441E-B14D-43F88C35B343}" dt="2023-08-26T11:19:36.205" v="10095" actId="14100"/>
        <pc:sldMkLst>
          <pc:docMk/>
          <pc:sldMk cId="4272922970" sldId="285"/>
        </pc:sldMkLst>
        <pc:spChg chg="mod">
          <ac:chgData name="Nicola Dunford" userId="a49acdd5-395c-40d3-bf74-c073fab13a5d" providerId="ADAL" clId="{397F84A6-5BF8-441E-B14D-43F88C35B343}" dt="2023-08-26T11:19:31.644" v="10094" actId="14100"/>
          <ac:spMkLst>
            <pc:docMk/>
            <pc:sldMk cId="4272922970" sldId="285"/>
            <ac:spMk id="4" creationId="{04FDE719-A3DA-D5F1-F11E-21457BC100C1}"/>
          </ac:spMkLst>
        </pc:spChg>
        <pc:spChg chg="mod">
          <ac:chgData name="Nicola Dunford" userId="a49acdd5-395c-40d3-bf74-c073fab13a5d" providerId="ADAL" clId="{397F84A6-5BF8-441E-B14D-43F88C35B343}" dt="2023-08-26T11:19:36.205" v="10095" actId="14100"/>
          <ac:spMkLst>
            <pc:docMk/>
            <pc:sldMk cId="4272922970" sldId="285"/>
            <ac:spMk id="5" creationId="{FFDB42F7-EAC2-0C4A-874F-769345BE25F7}"/>
          </ac:spMkLst>
        </pc:spChg>
        <pc:spChg chg="add">
          <ac:chgData name="Nicola Dunford" userId="a49acdd5-395c-40d3-bf74-c073fab13a5d" providerId="ADAL" clId="{397F84A6-5BF8-441E-B14D-43F88C35B343}" dt="2023-08-26T11:19:11.208" v="10090" actId="26606"/>
          <ac:spMkLst>
            <pc:docMk/>
            <pc:sldMk cId="4272922970" sldId="285"/>
            <ac:spMk id="10" creationId="{934F1179-B481-4F9E-BCA3-AFB972070F83}"/>
          </ac:spMkLst>
        </pc:spChg>
        <pc:spChg chg="add">
          <ac:chgData name="Nicola Dunford" userId="a49acdd5-395c-40d3-bf74-c073fab13a5d" providerId="ADAL" clId="{397F84A6-5BF8-441E-B14D-43F88C35B343}" dt="2023-08-26T11:19:11.208" v="10090" actId="26606"/>
          <ac:spMkLst>
            <pc:docMk/>
            <pc:sldMk cId="4272922970" sldId="285"/>
            <ac:spMk id="12" creationId="{827DC2C4-B485-428A-BF4A-472D2967F47F}"/>
          </ac:spMkLst>
        </pc:spChg>
        <pc:spChg chg="add">
          <ac:chgData name="Nicola Dunford" userId="a49acdd5-395c-40d3-bf74-c073fab13a5d" providerId="ADAL" clId="{397F84A6-5BF8-441E-B14D-43F88C35B343}" dt="2023-08-26T11:19:11.208" v="10090" actId="26606"/>
          <ac:spMkLst>
            <pc:docMk/>
            <pc:sldMk cId="4272922970" sldId="285"/>
            <ac:spMk id="14" creationId="{EE04B5EB-F158-4507-90DD-BD23620C7CC9}"/>
          </ac:spMkLst>
        </pc:spChg>
      </pc:sldChg>
      <pc:sldChg chg="modSp mod">
        <pc:chgData name="Nicola Dunford" userId="a49acdd5-395c-40d3-bf74-c073fab13a5d" providerId="ADAL" clId="{397F84A6-5BF8-441E-B14D-43F88C35B343}" dt="2023-08-26T07:41:56.912" v="6855" actId="20577"/>
        <pc:sldMkLst>
          <pc:docMk/>
          <pc:sldMk cId="2163133483" sldId="286"/>
        </pc:sldMkLst>
        <pc:spChg chg="mod">
          <ac:chgData name="Nicola Dunford" userId="a49acdd5-395c-40d3-bf74-c073fab13a5d" providerId="ADAL" clId="{397F84A6-5BF8-441E-B14D-43F88C35B343}" dt="2023-08-26T07:41:56.912" v="6855" actId="20577"/>
          <ac:spMkLst>
            <pc:docMk/>
            <pc:sldMk cId="2163133483" sldId="286"/>
            <ac:spMk id="19" creationId="{55445CDD-3DBE-C873-0EB1-4AE10A364210}"/>
          </ac:spMkLst>
        </pc:spChg>
      </pc:sldChg>
      <pc:sldChg chg="addSp delSp modSp mod setBg">
        <pc:chgData name="Nicola Dunford" userId="a49acdd5-395c-40d3-bf74-c073fab13a5d" providerId="ADAL" clId="{397F84A6-5BF8-441E-B14D-43F88C35B343}" dt="2023-08-26T11:32:33.587" v="10432" actId="1076"/>
        <pc:sldMkLst>
          <pc:docMk/>
          <pc:sldMk cId="3666780159" sldId="287"/>
        </pc:sldMkLst>
        <pc:spChg chg="mod">
          <ac:chgData name="Nicola Dunford" userId="a49acdd5-395c-40d3-bf74-c073fab13a5d" providerId="ADAL" clId="{397F84A6-5BF8-441E-B14D-43F88C35B343}" dt="2023-08-26T11:16:12.755" v="10067" actId="14100"/>
          <ac:spMkLst>
            <pc:docMk/>
            <pc:sldMk cId="3666780159" sldId="287"/>
            <ac:spMk id="4" creationId="{04FDE719-A3DA-D5F1-F11E-21457BC100C1}"/>
          </ac:spMkLst>
        </pc:spChg>
        <pc:spChg chg="mod">
          <ac:chgData name="Nicola Dunford" userId="a49acdd5-395c-40d3-bf74-c073fab13a5d" providerId="ADAL" clId="{397F84A6-5BF8-441E-B14D-43F88C35B343}" dt="2023-08-26T11:32:33.587" v="10432" actId="1076"/>
          <ac:spMkLst>
            <pc:docMk/>
            <pc:sldMk cId="3666780159" sldId="287"/>
            <ac:spMk id="5" creationId="{FFDB42F7-EAC2-0C4A-874F-769345BE25F7}"/>
          </ac:spMkLst>
        </pc:spChg>
        <pc:spChg chg="add del">
          <ac:chgData name="Nicola Dunford" userId="a49acdd5-395c-40d3-bf74-c073fab13a5d" providerId="ADAL" clId="{397F84A6-5BF8-441E-B14D-43F88C35B343}" dt="2023-08-26T11:16:00.390" v="10065" actId="26606"/>
          <ac:spMkLst>
            <pc:docMk/>
            <pc:sldMk cId="3666780159" sldId="287"/>
            <ac:spMk id="10" creationId="{879EECFE-814E-4B68-96A7-86A795BD22F7}"/>
          </ac:spMkLst>
        </pc:spChg>
        <pc:spChg chg="add del">
          <ac:chgData name="Nicola Dunford" userId="a49acdd5-395c-40d3-bf74-c073fab13a5d" providerId="ADAL" clId="{397F84A6-5BF8-441E-B14D-43F88C35B343}" dt="2023-08-26T11:16:00.390" v="10065" actId="26606"/>
          <ac:spMkLst>
            <pc:docMk/>
            <pc:sldMk cId="3666780159" sldId="287"/>
            <ac:spMk id="12" creationId="{AF180F00-B4B2-4196-BB1C-ECD21B03F0A9}"/>
          </ac:spMkLst>
        </pc:spChg>
        <pc:spChg chg="add del">
          <ac:chgData name="Nicola Dunford" userId="a49acdd5-395c-40d3-bf74-c073fab13a5d" providerId="ADAL" clId="{397F84A6-5BF8-441E-B14D-43F88C35B343}" dt="2023-08-26T11:16:00.390" v="10065" actId="26606"/>
          <ac:spMkLst>
            <pc:docMk/>
            <pc:sldMk cId="3666780159" sldId="287"/>
            <ac:spMk id="14" creationId="{EE04B5EB-F158-4507-90DD-BD23620C7CC9}"/>
          </ac:spMkLst>
        </pc:spChg>
        <pc:spChg chg="add">
          <ac:chgData name="Nicola Dunford" userId="a49acdd5-395c-40d3-bf74-c073fab13a5d" providerId="ADAL" clId="{397F84A6-5BF8-441E-B14D-43F88C35B343}" dt="2023-08-26T11:16:00.390" v="10065" actId="26606"/>
          <ac:spMkLst>
            <pc:docMk/>
            <pc:sldMk cId="3666780159" sldId="287"/>
            <ac:spMk id="21" creationId="{879EECFE-814E-4B68-96A7-86A795BD22F7}"/>
          </ac:spMkLst>
        </pc:spChg>
        <pc:spChg chg="add">
          <ac:chgData name="Nicola Dunford" userId="a49acdd5-395c-40d3-bf74-c073fab13a5d" providerId="ADAL" clId="{397F84A6-5BF8-441E-B14D-43F88C35B343}" dt="2023-08-26T11:16:00.390" v="10065" actId="26606"/>
          <ac:spMkLst>
            <pc:docMk/>
            <pc:sldMk cId="3666780159" sldId="287"/>
            <ac:spMk id="23" creationId="{AF180F00-B4B2-4196-BB1C-ECD21B03F0A9}"/>
          </ac:spMkLst>
        </pc:spChg>
        <pc:spChg chg="add">
          <ac:chgData name="Nicola Dunford" userId="a49acdd5-395c-40d3-bf74-c073fab13a5d" providerId="ADAL" clId="{397F84A6-5BF8-441E-B14D-43F88C35B343}" dt="2023-08-26T11:16:00.390" v="10065" actId="26606"/>
          <ac:spMkLst>
            <pc:docMk/>
            <pc:sldMk cId="3666780159" sldId="287"/>
            <ac:spMk id="25" creationId="{EE04B5EB-F158-4507-90DD-BD23620C7CC9}"/>
          </ac:spMkLst>
        </pc:spChg>
        <pc:spChg chg="add">
          <ac:chgData name="Nicola Dunford" userId="a49acdd5-395c-40d3-bf74-c073fab13a5d" providerId="ADAL" clId="{397F84A6-5BF8-441E-B14D-43F88C35B343}" dt="2023-08-26T11:16:00.390" v="10065" actId="26606"/>
          <ac:spMkLst>
            <pc:docMk/>
            <pc:sldMk cId="3666780159" sldId="287"/>
            <ac:spMk id="27" creationId="{EBE2DC57-A7F4-40DA-AEE9-B1BEB92D8649}"/>
          </ac:spMkLst>
        </pc:spChg>
        <pc:cxnChg chg="add del">
          <ac:chgData name="Nicola Dunford" userId="a49acdd5-395c-40d3-bf74-c073fab13a5d" providerId="ADAL" clId="{397F84A6-5BF8-441E-B14D-43F88C35B343}" dt="2023-08-26T11:16:00.390" v="10065" actId="26606"/>
          <ac:cxnSpMkLst>
            <pc:docMk/>
            <pc:sldMk cId="3666780159" sldId="287"/>
            <ac:cxnSpMk id="16" creationId="{BDF0D3DE-EC74-4C9F-AFA1-DC5CE5236B1F}"/>
          </ac:cxnSpMkLst>
        </pc:cxnChg>
      </pc:sldChg>
      <pc:sldChg chg="modSp mod">
        <pc:chgData name="Nicola Dunford" userId="a49acdd5-395c-40d3-bf74-c073fab13a5d" providerId="ADAL" clId="{397F84A6-5BF8-441E-B14D-43F88C35B343}" dt="2023-08-25T19:54:57.100" v="6397" actId="20577"/>
        <pc:sldMkLst>
          <pc:docMk/>
          <pc:sldMk cId="74996307" sldId="288"/>
        </pc:sldMkLst>
        <pc:spChg chg="mod">
          <ac:chgData name="Nicola Dunford" userId="a49acdd5-395c-40d3-bf74-c073fab13a5d" providerId="ADAL" clId="{397F84A6-5BF8-441E-B14D-43F88C35B343}" dt="2023-08-25T19:54:57.100" v="6397" actId="20577"/>
          <ac:spMkLst>
            <pc:docMk/>
            <pc:sldMk cId="74996307" sldId="288"/>
            <ac:spMk id="16" creationId="{F54E098D-01AC-1036-2CA3-3E2643C47648}"/>
          </ac:spMkLst>
        </pc:spChg>
      </pc:sldChg>
      <pc:sldChg chg="modSp mod">
        <pc:chgData name="Nicola Dunford" userId="a49acdd5-395c-40d3-bf74-c073fab13a5d" providerId="ADAL" clId="{397F84A6-5BF8-441E-B14D-43F88C35B343}" dt="2023-08-25T20:00:19.543" v="6646" actId="20577"/>
        <pc:sldMkLst>
          <pc:docMk/>
          <pc:sldMk cId="1525180980" sldId="289"/>
        </pc:sldMkLst>
        <pc:spChg chg="mod">
          <ac:chgData name="Nicola Dunford" userId="a49acdd5-395c-40d3-bf74-c073fab13a5d" providerId="ADAL" clId="{397F84A6-5BF8-441E-B14D-43F88C35B343}" dt="2023-08-25T20:00:19.543" v="6646" actId="20577"/>
          <ac:spMkLst>
            <pc:docMk/>
            <pc:sldMk cId="1525180980" sldId="289"/>
            <ac:spMk id="3" creationId="{52D0C396-D000-A3F8-B57A-709BEEF8347A}"/>
          </ac:spMkLst>
        </pc:spChg>
      </pc:sldChg>
      <pc:sldChg chg="modSp mod">
        <pc:chgData name="Nicola Dunford" userId="a49acdd5-395c-40d3-bf74-c073fab13a5d" providerId="ADAL" clId="{397F84A6-5BF8-441E-B14D-43F88C35B343}" dt="2023-08-25T19:55:34.989" v="6404" actId="20577"/>
        <pc:sldMkLst>
          <pc:docMk/>
          <pc:sldMk cId="3006027359" sldId="290"/>
        </pc:sldMkLst>
        <pc:spChg chg="mod">
          <ac:chgData name="Nicola Dunford" userId="a49acdd5-395c-40d3-bf74-c073fab13a5d" providerId="ADAL" clId="{397F84A6-5BF8-441E-B14D-43F88C35B343}" dt="2023-08-25T19:55:34.989" v="6404" actId="20577"/>
          <ac:spMkLst>
            <pc:docMk/>
            <pc:sldMk cId="3006027359" sldId="290"/>
            <ac:spMk id="3" creationId="{FE80C535-808B-2910-08F2-336DF0A00E8D}"/>
          </ac:spMkLst>
        </pc:spChg>
      </pc:sldChg>
      <pc:sldChg chg="modSp mod">
        <pc:chgData name="Nicola Dunford" userId="a49acdd5-395c-40d3-bf74-c073fab13a5d" providerId="ADAL" clId="{397F84A6-5BF8-441E-B14D-43F88C35B343}" dt="2023-08-25T19:53:57.101" v="6348" actId="20577"/>
        <pc:sldMkLst>
          <pc:docMk/>
          <pc:sldMk cId="815735773" sldId="293"/>
        </pc:sldMkLst>
        <pc:spChg chg="mod">
          <ac:chgData name="Nicola Dunford" userId="a49acdd5-395c-40d3-bf74-c073fab13a5d" providerId="ADAL" clId="{397F84A6-5BF8-441E-B14D-43F88C35B343}" dt="2023-08-25T19:53:57.101" v="6348" actId="20577"/>
          <ac:spMkLst>
            <pc:docMk/>
            <pc:sldMk cId="815735773" sldId="293"/>
            <ac:spMk id="3" creationId="{1696479E-B939-832D-882A-729759A16859}"/>
          </ac:spMkLst>
        </pc:spChg>
      </pc:sldChg>
      <pc:sldChg chg="addSp modSp new mod setBg">
        <pc:chgData name="Nicola Dunford" userId="a49acdd5-395c-40d3-bf74-c073fab13a5d" providerId="ADAL" clId="{397F84A6-5BF8-441E-B14D-43F88C35B343}" dt="2023-08-26T11:22:05.508" v="10128" actId="14100"/>
        <pc:sldMkLst>
          <pc:docMk/>
          <pc:sldMk cId="2933674990" sldId="294"/>
        </pc:sldMkLst>
        <pc:spChg chg="mod">
          <ac:chgData name="Nicola Dunford" userId="a49acdd5-395c-40d3-bf74-c073fab13a5d" providerId="ADAL" clId="{397F84A6-5BF8-441E-B14D-43F88C35B343}" dt="2023-08-26T11:22:00.726" v="10127" actId="14100"/>
          <ac:spMkLst>
            <pc:docMk/>
            <pc:sldMk cId="2933674990" sldId="294"/>
            <ac:spMk id="2" creationId="{142D4135-8397-31BC-22F9-FB5B4C50111B}"/>
          </ac:spMkLst>
        </pc:spChg>
        <pc:spChg chg="mod">
          <ac:chgData name="Nicola Dunford" userId="a49acdd5-395c-40d3-bf74-c073fab13a5d" providerId="ADAL" clId="{397F84A6-5BF8-441E-B14D-43F88C35B343}" dt="2023-08-26T11:22:05.508" v="10128" actId="14100"/>
          <ac:spMkLst>
            <pc:docMk/>
            <pc:sldMk cId="2933674990" sldId="294"/>
            <ac:spMk id="3" creationId="{F78384A1-7F64-E5EB-057B-CFB32C691AF8}"/>
          </ac:spMkLst>
        </pc:spChg>
        <pc:spChg chg="add">
          <ac:chgData name="Nicola Dunford" userId="a49acdd5-395c-40d3-bf74-c073fab13a5d" providerId="ADAL" clId="{397F84A6-5BF8-441E-B14D-43F88C35B343}" dt="2023-08-26T11:20:17.110" v="10096" actId="26606"/>
          <ac:spMkLst>
            <pc:docMk/>
            <pc:sldMk cId="2933674990" sldId="294"/>
            <ac:spMk id="8" creationId="{934F1179-B481-4F9E-BCA3-AFB972070F83}"/>
          </ac:spMkLst>
        </pc:spChg>
        <pc:spChg chg="add">
          <ac:chgData name="Nicola Dunford" userId="a49acdd5-395c-40d3-bf74-c073fab13a5d" providerId="ADAL" clId="{397F84A6-5BF8-441E-B14D-43F88C35B343}" dt="2023-08-26T11:20:17.110" v="10096" actId="26606"/>
          <ac:spMkLst>
            <pc:docMk/>
            <pc:sldMk cId="2933674990" sldId="294"/>
            <ac:spMk id="10" creationId="{827DC2C4-B485-428A-BF4A-472D2967F47F}"/>
          </ac:spMkLst>
        </pc:spChg>
        <pc:spChg chg="add">
          <ac:chgData name="Nicola Dunford" userId="a49acdd5-395c-40d3-bf74-c073fab13a5d" providerId="ADAL" clId="{397F84A6-5BF8-441E-B14D-43F88C35B343}" dt="2023-08-26T11:20:17.110" v="10096" actId="26606"/>
          <ac:spMkLst>
            <pc:docMk/>
            <pc:sldMk cId="2933674990" sldId="294"/>
            <ac:spMk id="12" creationId="{EE04B5EB-F158-4507-90DD-BD23620C7CC9}"/>
          </ac:spMkLst>
        </pc:spChg>
      </pc:sldChg>
      <pc:sldChg chg="addSp modSp new mod setBg">
        <pc:chgData name="Nicola Dunford" userId="a49acdd5-395c-40d3-bf74-c073fab13a5d" providerId="ADAL" clId="{397F84A6-5BF8-441E-B14D-43F88C35B343}" dt="2023-08-26T11:14:31.452" v="10048" actId="255"/>
        <pc:sldMkLst>
          <pc:docMk/>
          <pc:sldMk cId="926281058" sldId="295"/>
        </pc:sldMkLst>
        <pc:spChg chg="mod">
          <ac:chgData name="Nicola Dunford" userId="a49acdd5-395c-40d3-bf74-c073fab13a5d" providerId="ADAL" clId="{397F84A6-5BF8-441E-B14D-43F88C35B343}" dt="2023-08-26T11:14:12.638" v="10046" actId="27636"/>
          <ac:spMkLst>
            <pc:docMk/>
            <pc:sldMk cId="926281058" sldId="295"/>
            <ac:spMk id="2" creationId="{935AD8AA-A84F-60EF-D6ED-5AE946D37479}"/>
          </ac:spMkLst>
        </pc:spChg>
        <pc:spChg chg="mod">
          <ac:chgData name="Nicola Dunford" userId="a49acdd5-395c-40d3-bf74-c073fab13a5d" providerId="ADAL" clId="{397F84A6-5BF8-441E-B14D-43F88C35B343}" dt="2023-08-26T11:14:31.452" v="10048" actId="255"/>
          <ac:spMkLst>
            <pc:docMk/>
            <pc:sldMk cId="926281058" sldId="295"/>
            <ac:spMk id="3" creationId="{85A02FAC-9A28-3EE9-ACC8-A52C7BD182E9}"/>
          </ac:spMkLst>
        </pc:spChg>
        <pc:spChg chg="add">
          <ac:chgData name="Nicola Dunford" userId="a49acdd5-395c-40d3-bf74-c073fab13a5d" providerId="ADAL" clId="{397F84A6-5BF8-441E-B14D-43F88C35B343}" dt="2023-08-26T11:13:45.184" v="10042" actId="26606"/>
          <ac:spMkLst>
            <pc:docMk/>
            <pc:sldMk cId="926281058" sldId="295"/>
            <ac:spMk id="8" creationId="{934F1179-B481-4F9E-BCA3-AFB972070F83}"/>
          </ac:spMkLst>
        </pc:spChg>
        <pc:spChg chg="add">
          <ac:chgData name="Nicola Dunford" userId="a49acdd5-395c-40d3-bf74-c073fab13a5d" providerId="ADAL" clId="{397F84A6-5BF8-441E-B14D-43F88C35B343}" dt="2023-08-26T11:13:45.184" v="10042" actId="26606"/>
          <ac:spMkLst>
            <pc:docMk/>
            <pc:sldMk cId="926281058" sldId="295"/>
            <ac:spMk id="10" creationId="{827DC2C4-B485-428A-BF4A-472D2967F47F}"/>
          </ac:spMkLst>
        </pc:spChg>
        <pc:spChg chg="add">
          <ac:chgData name="Nicola Dunford" userId="a49acdd5-395c-40d3-bf74-c073fab13a5d" providerId="ADAL" clId="{397F84A6-5BF8-441E-B14D-43F88C35B343}" dt="2023-08-26T11:13:45.184" v="10042" actId="26606"/>
          <ac:spMkLst>
            <pc:docMk/>
            <pc:sldMk cId="926281058" sldId="295"/>
            <ac:spMk id="12" creationId="{EE04B5EB-F158-4507-90DD-BD23620C7CC9}"/>
          </ac:spMkLst>
        </pc:spChg>
      </pc:sldChg>
      <pc:sldChg chg="addSp modSp new mod setBg">
        <pc:chgData name="Nicola Dunford" userId="a49acdd5-395c-40d3-bf74-c073fab13a5d" providerId="ADAL" clId="{397F84A6-5BF8-441E-B14D-43F88C35B343}" dt="2023-08-26T11:13:22.749" v="10041" actId="14100"/>
        <pc:sldMkLst>
          <pc:docMk/>
          <pc:sldMk cId="3081065647" sldId="296"/>
        </pc:sldMkLst>
        <pc:spChg chg="mod">
          <ac:chgData name="Nicola Dunford" userId="a49acdd5-395c-40d3-bf74-c073fab13a5d" providerId="ADAL" clId="{397F84A6-5BF8-441E-B14D-43F88C35B343}" dt="2023-08-26T11:13:07.491" v="10037" actId="14100"/>
          <ac:spMkLst>
            <pc:docMk/>
            <pc:sldMk cId="3081065647" sldId="296"/>
            <ac:spMk id="2" creationId="{430625E3-FF1F-D6E8-D2B9-BE0CB90043D6}"/>
          </ac:spMkLst>
        </pc:spChg>
        <pc:spChg chg="mod">
          <ac:chgData name="Nicola Dunford" userId="a49acdd5-395c-40d3-bf74-c073fab13a5d" providerId="ADAL" clId="{397F84A6-5BF8-441E-B14D-43F88C35B343}" dt="2023-08-26T11:13:22.749" v="10041" actId="14100"/>
          <ac:spMkLst>
            <pc:docMk/>
            <pc:sldMk cId="3081065647" sldId="296"/>
            <ac:spMk id="3" creationId="{C5E486AA-D170-9D13-FC6D-04D234AE2C33}"/>
          </ac:spMkLst>
        </pc:spChg>
        <pc:spChg chg="add">
          <ac:chgData name="Nicola Dunford" userId="a49acdd5-395c-40d3-bf74-c073fab13a5d" providerId="ADAL" clId="{397F84A6-5BF8-441E-B14D-43F88C35B343}" dt="2023-08-26T11:12:00.462" v="10028" actId="26606"/>
          <ac:spMkLst>
            <pc:docMk/>
            <pc:sldMk cId="3081065647" sldId="296"/>
            <ac:spMk id="8" creationId="{4E1BEB12-92AF-4445-98AD-4C7756E7C93B}"/>
          </ac:spMkLst>
        </pc:spChg>
        <pc:spChg chg="add">
          <ac:chgData name="Nicola Dunford" userId="a49acdd5-395c-40d3-bf74-c073fab13a5d" providerId="ADAL" clId="{397F84A6-5BF8-441E-B14D-43F88C35B343}" dt="2023-08-26T11:12:00.462" v="10028" actId="26606"/>
          <ac:spMkLst>
            <pc:docMk/>
            <pc:sldMk cId="3081065647" sldId="296"/>
            <ac:spMk id="10" creationId="{D0522C2C-7B5C-48A7-A969-03941E5D2E76}"/>
          </ac:spMkLst>
        </pc:spChg>
        <pc:spChg chg="add">
          <ac:chgData name="Nicola Dunford" userId="a49acdd5-395c-40d3-bf74-c073fab13a5d" providerId="ADAL" clId="{397F84A6-5BF8-441E-B14D-43F88C35B343}" dt="2023-08-26T11:12:00.462" v="10028" actId="26606"/>
          <ac:spMkLst>
            <pc:docMk/>
            <pc:sldMk cId="3081065647" sldId="296"/>
            <ac:spMk id="12" creationId="{9C682A1A-5B2D-4111-BBD6-620165633E5B}"/>
          </ac:spMkLst>
        </pc:spChg>
        <pc:spChg chg="add">
          <ac:chgData name="Nicola Dunford" userId="a49acdd5-395c-40d3-bf74-c073fab13a5d" providerId="ADAL" clId="{397F84A6-5BF8-441E-B14D-43F88C35B343}" dt="2023-08-26T11:12:00.462" v="10028" actId="26606"/>
          <ac:spMkLst>
            <pc:docMk/>
            <pc:sldMk cId="3081065647" sldId="296"/>
            <ac:spMk id="14" creationId="{D6EE29F2-D77F-4BD0-A20B-334D316A1C9D}"/>
          </ac:spMkLst>
        </pc:spChg>
        <pc:spChg chg="add">
          <ac:chgData name="Nicola Dunford" userId="a49acdd5-395c-40d3-bf74-c073fab13a5d" providerId="ADAL" clId="{397F84A6-5BF8-441E-B14D-43F88C35B343}" dt="2023-08-26T11:12:00.462" v="10028" actId="26606"/>
          <ac:spMkLst>
            <pc:docMk/>
            <pc:sldMk cId="3081065647" sldId="296"/>
            <ac:spMk id="16" creationId="{22D09ED2-868F-42C6-866E-F92E0CEF314F}"/>
          </ac:spMkLst>
        </pc:spChg>
      </pc:sldChg>
      <pc:sldChg chg="new del">
        <pc:chgData name="Nicola Dunford" userId="a49acdd5-395c-40d3-bf74-c073fab13a5d" providerId="ADAL" clId="{397F84A6-5BF8-441E-B14D-43F88C35B343}" dt="2023-08-26T11:31:38.149" v="10431" actId="47"/>
        <pc:sldMkLst>
          <pc:docMk/>
          <pc:sldMk cId="3241433207" sldId="297"/>
        </pc:sldMkLst>
      </pc:sldChg>
      <pc:sldChg chg="addSp modSp new mod setBg">
        <pc:chgData name="Nicola Dunford" userId="a49acdd5-395c-40d3-bf74-c073fab13a5d" providerId="ADAL" clId="{397F84A6-5BF8-441E-B14D-43F88C35B343}" dt="2023-08-26T11:31:32.436" v="10430" actId="26606"/>
        <pc:sldMkLst>
          <pc:docMk/>
          <pc:sldMk cId="4266480683" sldId="298"/>
        </pc:sldMkLst>
        <pc:spChg chg="mod">
          <ac:chgData name="Nicola Dunford" userId="a49acdd5-395c-40d3-bf74-c073fab13a5d" providerId="ADAL" clId="{397F84A6-5BF8-441E-B14D-43F88C35B343}" dt="2023-08-26T11:31:32.436" v="10430" actId="26606"/>
          <ac:spMkLst>
            <pc:docMk/>
            <pc:sldMk cId="4266480683" sldId="298"/>
            <ac:spMk id="2" creationId="{D9FCFC64-40F3-4156-4B1F-23FD3E6134A1}"/>
          </ac:spMkLst>
        </pc:spChg>
        <pc:spChg chg="mod">
          <ac:chgData name="Nicola Dunford" userId="a49acdd5-395c-40d3-bf74-c073fab13a5d" providerId="ADAL" clId="{397F84A6-5BF8-441E-B14D-43F88C35B343}" dt="2023-08-26T11:31:32.436" v="10430" actId="26606"/>
          <ac:spMkLst>
            <pc:docMk/>
            <pc:sldMk cId="4266480683" sldId="298"/>
            <ac:spMk id="3" creationId="{84BA473B-12B7-6C61-881A-6D2423745766}"/>
          </ac:spMkLst>
        </pc:spChg>
        <pc:spChg chg="add">
          <ac:chgData name="Nicola Dunford" userId="a49acdd5-395c-40d3-bf74-c073fab13a5d" providerId="ADAL" clId="{397F84A6-5BF8-441E-B14D-43F88C35B343}" dt="2023-08-26T11:31:32.436" v="10430" actId="26606"/>
          <ac:spMkLst>
            <pc:docMk/>
            <pc:sldMk cId="4266480683" sldId="298"/>
            <ac:spMk id="8" creationId="{943CAA20-3569-4189-9E48-239A229A86CA}"/>
          </ac:spMkLst>
        </pc:spChg>
        <pc:spChg chg="add">
          <ac:chgData name="Nicola Dunford" userId="a49acdd5-395c-40d3-bf74-c073fab13a5d" providerId="ADAL" clId="{397F84A6-5BF8-441E-B14D-43F88C35B343}" dt="2023-08-26T11:31:32.436" v="10430" actId="26606"/>
          <ac:spMkLst>
            <pc:docMk/>
            <pc:sldMk cId="4266480683" sldId="298"/>
            <ac:spMk id="10" creationId="{DA542B6D-E775-4832-91DC-2D20F857813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F2B7-2746-47F6-4C24-075FB65B46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10AEB9-43B5-5256-C9C7-D32A6E714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F594CE1-4A73-723F-636B-39B1F56E548C}"/>
              </a:ext>
            </a:extLst>
          </p:cNvPr>
          <p:cNvSpPr>
            <a:spLocks noGrp="1"/>
          </p:cNvSpPr>
          <p:nvPr>
            <p:ph type="dt" sz="half" idx="10"/>
          </p:nvPr>
        </p:nvSpPr>
        <p:spPr/>
        <p:txBody>
          <a:bodyPr/>
          <a:lstStyle/>
          <a:p>
            <a:fld id="{61A1124C-DB06-4C29-BFDD-3118F1A0FA31}" type="datetimeFigureOut">
              <a:rPr lang="en-GB" smtClean="0"/>
              <a:t>25/08/2023</a:t>
            </a:fld>
            <a:endParaRPr lang="en-GB"/>
          </a:p>
        </p:txBody>
      </p:sp>
      <p:sp>
        <p:nvSpPr>
          <p:cNvPr id="5" name="Footer Placeholder 4">
            <a:extLst>
              <a:ext uri="{FF2B5EF4-FFF2-40B4-BE49-F238E27FC236}">
                <a16:creationId xmlns:a16="http://schemas.microsoft.com/office/drawing/2014/main" id="{CA305896-A597-D44B-653B-AA76320685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06A333-E02B-280C-0BD3-E118E0110F41}"/>
              </a:ext>
            </a:extLst>
          </p:cNvPr>
          <p:cNvSpPr>
            <a:spLocks noGrp="1"/>
          </p:cNvSpPr>
          <p:nvPr>
            <p:ph type="sldNum" sz="quarter" idx="12"/>
          </p:nvPr>
        </p:nvSpPr>
        <p:spPr/>
        <p:txBody>
          <a:bodyPr/>
          <a:lstStyle/>
          <a:p>
            <a:fld id="{57772ACA-2EC3-4F7C-9B59-07061C016048}" type="slidenum">
              <a:rPr lang="en-GB" smtClean="0"/>
              <a:t>‹#›</a:t>
            </a:fld>
            <a:endParaRPr lang="en-GB"/>
          </a:p>
        </p:txBody>
      </p:sp>
    </p:spTree>
    <p:extLst>
      <p:ext uri="{BB962C8B-B14F-4D97-AF65-F5344CB8AC3E}">
        <p14:creationId xmlns:p14="http://schemas.microsoft.com/office/powerpoint/2010/main" val="3664158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15A8-179B-6279-99BC-897EB80511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E40DE6-B591-1832-96B5-977EC56F2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7EA9A-BB9D-5B5F-6C0D-E73AD108479F}"/>
              </a:ext>
            </a:extLst>
          </p:cNvPr>
          <p:cNvSpPr>
            <a:spLocks noGrp="1"/>
          </p:cNvSpPr>
          <p:nvPr>
            <p:ph type="dt" sz="half" idx="10"/>
          </p:nvPr>
        </p:nvSpPr>
        <p:spPr/>
        <p:txBody>
          <a:bodyPr/>
          <a:lstStyle/>
          <a:p>
            <a:fld id="{61A1124C-DB06-4C29-BFDD-3118F1A0FA31}" type="datetimeFigureOut">
              <a:rPr lang="en-GB" smtClean="0"/>
              <a:t>25/08/2023</a:t>
            </a:fld>
            <a:endParaRPr lang="en-GB"/>
          </a:p>
        </p:txBody>
      </p:sp>
      <p:sp>
        <p:nvSpPr>
          <p:cNvPr id="5" name="Footer Placeholder 4">
            <a:extLst>
              <a:ext uri="{FF2B5EF4-FFF2-40B4-BE49-F238E27FC236}">
                <a16:creationId xmlns:a16="http://schemas.microsoft.com/office/drawing/2014/main" id="{67565DC8-D8BE-2DD8-64B7-73BC0F187B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2B0DC0-0FD9-B7FE-F4BE-30734B7B52CF}"/>
              </a:ext>
            </a:extLst>
          </p:cNvPr>
          <p:cNvSpPr>
            <a:spLocks noGrp="1"/>
          </p:cNvSpPr>
          <p:nvPr>
            <p:ph type="sldNum" sz="quarter" idx="12"/>
          </p:nvPr>
        </p:nvSpPr>
        <p:spPr/>
        <p:txBody>
          <a:bodyPr/>
          <a:lstStyle/>
          <a:p>
            <a:fld id="{57772ACA-2EC3-4F7C-9B59-07061C016048}" type="slidenum">
              <a:rPr lang="en-GB" smtClean="0"/>
              <a:t>‹#›</a:t>
            </a:fld>
            <a:endParaRPr lang="en-GB"/>
          </a:p>
        </p:txBody>
      </p:sp>
    </p:spTree>
    <p:extLst>
      <p:ext uri="{BB962C8B-B14F-4D97-AF65-F5344CB8AC3E}">
        <p14:creationId xmlns:p14="http://schemas.microsoft.com/office/powerpoint/2010/main" val="1877752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01650B-EAEF-7F98-6898-D6072F9C6E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9FBF42-665C-82C1-FA05-70B79016E7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F99E6-E449-9FCD-4682-7CCEA5A0513D}"/>
              </a:ext>
            </a:extLst>
          </p:cNvPr>
          <p:cNvSpPr>
            <a:spLocks noGrp="1"/>
          </p:cNvSpPr>
          <p:nvPr>
            <p:ph type="dt" sz="half" idx="10"/>
          </p:nvPr>
        </p:nvSpPr>
        <p:spPr/>
        <p:txBody>
          <a:bodyPr/>
          <a:lstStyle/>
          <a:p>
            <a:fld id="{61A1124C-DB06-4C29-BFDD-3118F1A0FA31}" type="datetimeFigureOut">
              <a:rPr lang="en-GB" smtClean="0"/>
              <a:t>25/08/2023</a:t>
            </a:fld>
            <a:endParaRPr lang="en-GB"/>
          </a:p>
        </p:txBody>
      </p:sp>
      <p:sp>
        <p:nvSpPr>
          <p:cNvPr id="5" name="Footer Placeholder 4">
            <a:extLst>
              <a:ext uri="{FF2B5EF4-FFF2-40B4-BE49-F238E27FC236}">
                <a16:creationId xmlns:a16="http://schemas.microsoft.com/office/drawing/2014/main" id="{0C1E6B34-181D-CD99-D1E4-A7320BE5B3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28A830-9695-38BE-3F8A-654C3C05459D}"/>
              </a:ext>
            </a:extLst>
          </p:cNvPr>
          <p:cNvSpPr>
            <a:spLocks noGrp="1"/>
          </p:cNvSpPr>
          <p:nvPr>
            <p:ph type="sldNum" sz="quarter" idx="12"/>
          </p:nvPr>
        </p:nvSpPr>
        <p:spPr/>
        <p:txBody>
          <a:bodyPr/>
          <a:lstStyle/>
          <a:p>
            <a:fld id="{57772ACA-2EC3-4F7C-9B59-07061C016048}" type="slidenum">
              <a:rPr lang="en-GB" smtClean="0"/>
              <a:t>‹#›</a:t>
            </a:fld>
            <a:endParaRPr lang="en-GB"/>
          </a:p>
        </p:txBody>
      </p:sp>
    </p:spTree>
    <p:extLst>
      <p:ext uri="{BB962C8B-B14F-4D97-AF65-F5344CB8AC3E}">
        <p14:creationId xmlns:p14="http://schemas.microsoft.com/office/powerpoint/2010/main" val="315942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F454-313F-E26C-5C53-176C0CA806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268AF3-D190-AA84-A58A-6CC8C6D095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07C4A9-D331-4C76-D565-711AAE0E3713}"/>
              </a:ext>
            </a:extLst>
          </p:cNvPr>
          <p:cNvSpPr>
            <a:spLocks noGrp="1"/>
          </p:cNvSpPr>
          <p:nvPr>
            <p:ph type="dt" sz="half" idx="10"/>
          </p:nvPr>
        </p:nvSpPr>
        <p:spPr/>
        <p:txBody>
          <a:bodyPr/>
          <a:lstStyle/>
          <a:p>
            <a:fld id="{61A1124C-DB06-4C29-BFDD-3118F1A0FA31}" type="datetimeFigureOut">
              <a:rPr lang="en-GB" smtClean="0"/>
              <a:t>25/08/2023</a:t>
            </a:fld>
            <a:endParaRPr lang="en-GB"/>
          </a:p>
        </p:txBody>
      </p:sp>
      <p:sp>
        <p:nvSpPr>
          <p:cNvPr id="5" name="Footer Placeholder 4">
            <a:extLst>
              <a:ext uri="{FF2B5EF4-FFF2-40B4-BE49-F238E27FC236}">
                <a16:creationId xmlns:a16="http://schemas.microsoft.com/office/drawing/2014/main" id="{9DEA2AE9-C9EB-CD6D-D963-346E920727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FF0AC8-F08D-A2F3-F160-26F8D19B3403}"/>
              </a:ext>
            </a:extLst>
          </p:cNvPr>
          <p:cNvSpPr>
            <a:spLocks noGrp="1"/>
          </p:cNvSpPr>
          <p:nvPr>
            <p:ph type="sldNum" sz="quarter" idx="12"/>
          </p:nvPr>
        </p:nvSpPr>
        <p:spPr/>
        <p:txBody>
          <a:bodyPr/>
          <a:lstStyle/>
          <a:p>
            <a:fld id="{57772ACA-2EC3-4F7C-9B59-07061C016048}" type="slidenum">
              <a:rPr lang="en-GB" smtClean="0"/>
              <a:t>‹#›</a:t>
            </a:fld>
            <a:endParaRPr lang="en-GB"/>
          </a:p>
        </p:txBody>
      </p:sp>
    </p:spTree>
    <p:extLst>
      <p:ext uri="{BB962C8B-B14F-4D97-AF65-F5344CB8AC3E}">
        <p14:creationId xmlns:p14="http://schemas.microsoft.com/office/powerpoint/2010/main" val="80425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B0D8-56FA-2FD5-ECE3-9136C01E5F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F4EA6E3-E5FC-D74C-A2B4-2564784BA2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5D2BED-EB11-460B-6F3E-D7A9111183D6}"/>
              </a:ext>
            </a:extLst>
          </p:cNvPr>
          <p:cNvSpPr>
            <a:spLocks noGrp="1"/>
          </p:cNvSpPr>
          <p:nvPr>
            <p:ph type="dt" sz="half" idx="10"/>
          </p:nvPr>
        </p:nvSpPr>
        <p:spPr/>
        <p:txBody>
          <a:bodyPr/>
          <a:lstStyle/>
          <a:p>
            <a:fld id="{61A1124C-DB06-4C29-BFDD-3118F1A0FA31}" type="datetimeFigureOut">
              <a:rPr lang="en-GB" smtClean="0"/>
              <a:t>25/08/2023</a:t>
            </a:fld>
            <a:endParaRPr lang="en-GB"/>
          </a:p>
        </p:txBody>
      </p:sp>
      <p:sp>
        <p:nvSpPr>
          <p:cNvPr id="5" name="Footer Placeholder 4">
            <a:extLst>
              <a:ext uri="{FF2B5EF4-FFF2-40B4-BE49-F238E27FC236}">
                <a16:creationId xmlns:a16="http://schemas.microsoft.com/office/drawing/2014/main" id="{CEBF8490-5BDC-B6B0-DBD8-AFE6B547A6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9EEA8B-2B31-D008-D279-F87FB6A013A8}"/>
              </a:ext>
            </a:extLst>
          </p:cNvPr>
          <p:cNvSpPr>
            <a:spLocks noGrp="1"/>
          </p:cNvSpPr>
          <p:nvPr>
            <p:ph type="sldNum" sz="quarter" idx="12"/>
          </p:nvPr>
        </p:nvSpPr>
        <p:spPr/>
        <p:txBody>
          <a:bodyPr/>
          <a:lstStyle/>
          <a:p>
            <a:fld id="{57772ACA-2EC3-4F7C-9B59-07061C016048}" type="slidenum">
              <a:rPr lang="en-GB" smtClean="0"/>
              <a:t>‹#›</a:t>
            </a:fld>
            <a:endParaRPr lang="en-GB"/>
          </a:p>
        </p:txBody>
      </p:sp>
    </p:spTree>
    <p:extLst>
      <p:ext uri="{BB962C8B-B14F-4D97-AF65-F5344CB8AC3E}">
        <p14:creationId xmlns:p14="http://schemas.microsoft.com/office/powerpoint/2010/main" val="309025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75C6B-C2E5-28B3-5DD0-CFBA38E5BF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7F3DF5-8CC6-7007-9115-5FC868F73E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4BF6D5-0479-E41F-D40C-3ED3D06527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E4CC18-0B91-19B0-08F9-A71E76E5E582}"/>
              </a:ext>
            </a:extLst>
          </p:cNvPr>
          <p:cNvSpPr>
            <a:spLocks noGrp="1"/>
          </p:cNvSpPr>
          <p:nvPr>
            <p:ph type="dt" sz="half" idx="10"/>
          </p:nvPr>
        </p:nvSpPr>
        <p:spPr/>
        <p:txBody>
          <a:bodyPr/>
          <a:lstStyle/>
          <a:p>
            <a:fld id="{61A1124C-DB06-4C29-BFDD-3118F1A0FA31}" type="datetimeFigureOut">
              <a:rPr lang="en-GB" smtClean="0"/>
              <a:t>25/08/2023</a:t>
            </a:fld>
            <a:endParaRPr lang="en-GB"/>
          </a:p>
        </p:txBody>
      </p:sp>
      <p:sp>
        <p:nvSpPr>
          <p:cNvPr id="6" name="Footer Placeholder 5">
            <a:extLst>
              <a:ext uri="{FF2B5EF4-FFF2-40B4-BE49-F238E27FC236}">
                <a16:creationId xmlns:a16="http://schemas.microsoft.com/office/drawing/2014/main" id="{0BBEF708-C858-10A1-498E-E73A2D8A5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C0A509-0B5A-00DA-0ACE-EB1D571CB3D4}"/>
              </a:ext>
            </a:extLst>
          </p:cNvPr>
          <p:cNvSpPr>
            <a:spLocks noGrp="1"/>
          </p:cNvSpPr>
          <p:nvPr>
            <p:ph type="sldNum" sz="quarter" idx="12"/>
          </p:nvPr>
        </p:nvSpPr>
        <p:spPr/>
        <p:txBody>
          <a:bodyPr/>
          <a:lstStyle/>
          <a:p>
            <a:fld id="{57772ACA-2EC3-4F7C-9B59-07061C016048}" type="slidenum">
              <a:rPr lang="en-GB" smtClean="0"/>
              <a:t>‹#›</a:t>
            </a:fld>
            <a:endParaRPr lang="en-GB"/>
          </a:p>
        </p:txBody>
      </p:sp>
    </p:spTree>
    <p:extLst>
      <p:ext uri="{BB962C8B-B14F-4D97-AF65-F5344CB8AC3E}">
        <p14:creationId xmlns:p14="http://schemas.microsoft.com/office/powerpoint/2010/main" val="114655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A4D9-24E7-FCF0-46DB-9E1A175428E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333314-41F8-243E-F440-C895B9692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5A53F1-4A9D-6F2D-65E0-BD083BAA3F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FAF4BE-E4E0-B122-9496-555A09E728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0D2410-E1A3-6D4D-2F3B-A1EC7E14D9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5F765C-4CEB-ABD3-13F3-92282391232F}"/>
              </a:ext>
            </a:extLst>
          </p:cNvPr>
          <p:cNvSpPr>
            <a:spLocks noGrp="1"/>
          </p:cNvSpPr>
          <p:nvPr>
            <p:ph type="dt" sz="half" idx="10"/>
          </p:nvPr>
        </p:nvSpPr>
        <p:spPr/>
        <p:txBody>
          <a:bodyPr/>
          <a:lstStyle/>
          <a:p>
            <a:fld id="{61A1124C-DB06-4C29-BFDD-3118F1A0FA31}" type="datetimeFigureOut">
              <a:rPr lang="en-GB" smtClean="0"/>
              <a:t>25/08/2023</a:t>
            </a:fld>
            <a:endParaRPr lang="en-GB"/>
          </a:p>
        </p:txBody>
      </p:sp>
      <p:sp>
        <p:nvSpPr>
          <p:cNvPr id="8" name="Footer Placeholder 7">
            <a:extLst>
              <a:ext uri="{FF2B5EF4-FFF2-40B4-BE49-F238E27FC236}">
                <a16:creationId xmlns:a16="http://schemas.microsoft.com/office/drawing/2014/main" id="{C2CFD3CC-BCDD-5C67-FC6E-C42639FE71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3D28874-8BB9-0223-C5E8-161A961D043D}"/>
              </a:ext>
            </a:extLst>
          </p:cNvPr>
          <p:cNvSpPr>
            <a:spLocks noGrp="1"/>
          </p:cNvSpPr>
          <p:nvPr>
            <p:ph type="sldNum" sz="quarter" idx="12"/>
          </p:nvPr>
        </p:nvSpPr>
        <p:spPr/>
        <p:txBody>
          <a:bodyPr/>
          <a:lstStyle/>
          <a:p>
            <a:fld id="{57772ACA-2EC3-4F7C-9B59-07061C016048}" type="slidenum">
              <a:rPr lang="en-GB" smtClean="0"/>
              <a:t>‹#›</a:t>
            </a:fld>
            <a:endParaRPr lang="en-GB"/>
          </a:p>
        </p:txBody>
      </p:sp>
    </p:spTree>
    <p:extLst>
      <p:ext uri="{BB962C8B-B14F-4D97-AF65-F5344CB8AC3E}">
        <p14:creationId xmlns:p14="http://schemas.microsoft.com/office/powerpoint/2010/main" val="1970243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EE6B8-BCE9-736D-1315-D48982609F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17B2A61-9136-F4DB-7F78-F133C52894E3}"/>
              </a:ext>
            </a:extLst>
          </p:cNvPr>
          <p:cNvSpPr>
            <a:spLocks noGrp="1"/>
          </p:cNvSpPr>
          <p:nvPr>
            <p:ph type="dt" sz="half" idx="10"/>
          </p:nvPr>
        </p:nvSpPr>
        <p:spPr/>
        <p:txBody>
          <a:bodyPr/>
          <a:lstStyle/>
          <a:p>
            <a:fld id="{61A1124C-DB06-4C29-BFDD-3118F1A0FA31}" type="datetimeFigureOut">
              <a:rPr lang="en-GB" smtClean="0"/>
              <a:t>25/08/2023</a:t>
            </a:fld>
            <a:endParaRPr lang="en-GB"/>
          </a:p>
        </p:txBody>
      </p:sp>
      <p:sp>
        <p:nvSpPr>
          <p:cNvPr id="4" name="Footer Placeholder 3">
            <a:extLst>
              <a:ext uri="{FF2B5EF4-FFF2-40B4-BE49-F238E27FC236}">
                <a16:creationId xmlns:a16="http://schemas.microsoft.com/office/drawing/2014/main" id="{A7BE65DF-E9CB-E998-9F56-E9CE7F6C7E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67EF0F-AB36-DD31-60B8-917E3C70EB8B}"/>
              </a:ext>
            </a:extLst>
          </p:cNvPr>
          <p:cNvSpPr>
            <a:spLocks noGrp="1"/>
          </p:cNvSpPr>
          <p:nvPr>
            <p:ph type="sldNum" sz="quarter" idx="12"/>
          </p:nvPr>
        </p:nvSpPr>
        <p:spPr/>
        <p:txBody>
          <a:bodyPr/>
          <a:lstStyle/>
          <a:p>
            <a:fld id="{57772ACA-2EC3-4F7C-9B59-07061C016048}" type="slidenum">
              <a:rPr lang="en-GB" smtClean="0"/>
              <a:t>‹#›</a:t>
            </a:fld>
            <a:endParaRPr lang="en-GB"/>
          </a:p>
        </p:txBody>
      </p:sp>
    </p:spTree>
    <p:extLst>
      <p:ext uri="{BB962C8B-B14F-4D97-AF65-F5344CB8AC3E}">
        <p14:creationId xmlns:p14="http://schemas.microsoft.com/office/powerpoint/2010/main" val="263135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6EA370-4357-536B-37A8-AC9F5A507087}"/>
              </a:ext>
            </a:extLst>
          </p:cNvPr>
          <p:cNvSpPr>
            <a:spLocks noGrp="1"/>
          </p:cNvSpPr>
          <p:nvPr>
            <p:ph type="dt" sz="half" idx="10"/>
          </p:nvPr>
        </p:nvSpPr>
        <p:spPr/>
        <p:txBody>
          <a:bodyPr/>
          <a:lstStyle/>
          <a:p>
            <a:fld id="{61A1124C-DB06-4C29-BFDD-3118F1A0FA31}" type="datetimeFigureOut">
              <a:rPr lang="en-GB" smtClean="0"/>
              <a:t>25/08/2023</a:t>
            </a:fld>
            <a:endParaRPr lang="en-GB"/>
          </a:p>
        </p:txBody>
      </p:sp>
      <p:sp>
        <p:nvSpPr>
          <p:cNvPr id="3" name="Footer Placeholder 2">
            <a:extLst>
              <a:ext uri="{FF2B5EF4-FFF2-40B4-BE49-F238E27FC236}">
                <a16:creationId xmlns:a16="http://schemas.microsoft.com/office/drawing/2014/main" id="{4309C842-F4E4-3CD7-8FB8-17691A42F6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212CE1-ADF4-710A-E37A-47F9A9A59577}"/>
              </a:ext>
            </a:extLst>
          </p:cNvPr>
          <p:cNvSpPr>
            <a:spLocks noGrp="1"/>
          </p:cNvSpPr>
          <p:nvPr>
            <p:ph type="sldNum" sz="quarter" idx="12"/>
          </p:nvPr>
        </p:nvSpPr>
        <p:spPr/>
        <p:txBody>
          <a:bodyPr/>
          <a:lstStyle/>
          <a:p>
            <a:fld id="{57772ACA-2EC3-4F7C-9B59-07061C016048}" type="slidenum">
              <a:rPr lang="en-GB" smtClean="0"/>
              <a:t>‹#›</a:t>
            </a:fld>
            <a:endParaRPr lang="en-GB"/>
          </a:p>
        </p:txBody>
      </p:sp>
    </p:spTree>
    <p:extLst>
      <p:ext uri="{BB962C8B-B14F-4D97-AF65-F5344CB8AC3E}">
        <p14:creationId xmlns:p14="http://schemas.microsoft.com/office/powerpoint/2010/main" val="244052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DA774-B9EB-1591-520F-9A09F5D71C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249673F-3E69-FA2C-32E1-ED5FA5B805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5C701F-FCBC-2951-0D1F-1D3530223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24D25-BE02-1DF4-EBA6-E62D5ED11652}"/>
              </a:ext>
            </a:extLst>
          </p:cNvPr>
          <p:cNvSpPr>
            <a:spLocks noGrp="1"/>
          </p:cNvSpPr>
          <p:nvPr>
            <p:ph type="dt" sz="half" idx="10"/>
          </p:nvPr>
        </p:nvSpPr>
        <p:spPr/>
        <p:txBody>
          <a:bodyPr/>
          <a:lstStyle/>
          <a:p>
            <a:fld id="{61A1124C-DB06-4C29-BFDD-3118F1A0FA31}" type="datetimeFigureOut">
              <a:rPr lang="en-GB" smtClean="0"/>
              <a:t>25/08/2023</a:t>
            </a:fld>
            <a:endParaRPr lang="en-GB"/>
          </a:p>
        </p:txBody>
      </p:sp>
      <p:sp>
        <p:nvSpPr>
          <p:cNvPr id="6" name="Footer Placeholder 5">
            <a:extLst>
              <a:ext uri="{FF2B5EF4-FFF2-40B4-BE49-F238E27FC236}">
                <a16:creationId xmlns:a16="http://schemas.microsoft.com/office/drawing/2014/main" id="{EB9982D3-B987-4CB1-04F3-1D7D5B9EB7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C7495A-37AC-8F6B-A629-803F929040D3}"/>
              </a:ext>
            </a:extLst>
          </p:cNvPr>
          <p:cNvSpPr>
            <a:spLocks noGrp="1"/>
          </p:cNvSpPr>
          <p:nvPr>
            <p:ph type="sldNum" sz="quarter" idx="12"/>
          </p:nvPr>
        </p:nvSpPr>
        <p:spPr/>
        <p:txBody>
          <a:bodyPr/>
          <a:lstStyle/>
          <a:p>
            <a:fld id="{57772ACA-2EC3-4F7C-9B59-07061C016048}" type="slidenum">
              <a:rPr lang="en-GB" smtClean="0"/>
              <a:t>‹#›</a:t>
            </a:fld>
            <a:endParaRPr lang="en-GB"/>
          </a:p>
        </p:txBody>
      </p:sp>
    </p:spTree>
    <p:extLst>
      <p:ext uri="{BB962C8B-B14F-4D97-AF65-F5344CB8AC3E}">
        <p14:creationId xmlns:p14="http://schemas.microsoft.com/office/powerpoint/2010/main" val="424950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31E2-D3CA-A633-56BB-73E7CBE4D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935F55-BEDE-997F-FB3D-7949BB5F30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9EB3EAF-A097-7FB7-A5FF-89A2878EE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A5220-6DDD-5997-B286-EB882EDEDEA9}"/>
              </a:ext>
            </a:extLst>
          </p:cNvPr>
          <p:cNvSpPr>
            <a:spLocks noGrp="1"/>
          </p:cNvSpPr>
          <p:nvPr>
            <p:ph type="dt" sz="half" idx="10"/>
          </p:nvPr>
        </p:nvSpPr>
        <p:spPr/>
        <p:txBody>
          <a:bodyPr/>
          <a:lstStyle/>
          <a:p>
            <a:fld id="{61A1124C-DB06-4C29-BFDD-3118F1A0FA31}" type="datetimeFigureOut">
              <a:rPr lang="en-GB" smtClean="0"/>
              <a:t>25/08/2023</a:t>
            </a:fld>
            <a:endParaRPr lang="en-GB"/>
          </a:p>
        </p:txBody>
      </p:sp>
      <p:sp>
        <p:nvSpPr>
          <p:cNvPr id="6" name="Footer Placeholder 5">
            <a:extLst>
              <a:ext uri="{FF2B5EF4-FFF2-40B4-BE49-F238E27FC236}">
                <a16:creationId xmlns:a16="http://schemas.microsoft.com/office/drawing/2014/main" id="{D454E827-2CC3-563C-AA77-1C23CADBBD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B4F45D-B0EB-E9AB-2701-BA2150BB01ED}"/>
              </a:ext>
            </a:extLst>
          </p:cNvPr>
          <p:cNvSpPr>
            <a:spLocks noGrp="1"/>
          </p:cNvSpPr>
          <p:nvPr>
            <p:ph type="sldNum" sz="quarter" idx="12"/>
          </p:nvPr>
        </p:nvSpPr>
        <p:spPr/>
        <p:txBody>
          <a:bodyPr/>
          <a:lstStyle/>
          <a:p>
            <a:fld id="{57772ACA-2EC3-4F7C-9B59-07061C016048}" type="slidenum">
              <a:rPr lang="en-GB" smtClean="0"/>
              <a:t>‹#›</a:t>
            </a:fld>
            <a:endParaRPr lang="en-GB"/>
          </a:p>
        </p:txBody>
      </p:sp>
    </p:spTree>
    <p:extLst>
      <p:ext uri="{BB962C8B-B14F-4D97-AF65-F5344CB8AC3E}">
        <p14:creationId xmlns:p14="http://schemas.microsoft.com/office/powerpoint/2010/main" val="1919107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593091-7614-9D78-DCEF-C3EC5EE7F9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6D91D7-9B55-E439-3119-BD0DD82B6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08C3B3-2B8D-53FB-0D50-32C1DE201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1124C-DB06-4C29-BFDD-3118F1A0FA31}" type="datetimeFigureOut">
              <a:rPr lang="en-GB" smtClean="0"/>
              <a:t>25/08/2023</a:t>
            </a:fld>
            <a:endParaRPr lang="en-GB"/>
          </a:p>
        </p:txBody>
      </p:sp>
      <p:sp>
        <p:nvSpPr>
          <p:cNvPr id="5" name="Footer Placeholder 4">
            <a:extLst>
              <a:ext uri="{FF2B5EF4-FFF2-40B4-BE49-F238E27FC236}">
                <a16:creationId xmlns:a16="http://schemas.microsoft.com/office/drawing/2014/main" id="{C79CCE5B-FAF4-580C-E4E6-D23ACA9A18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BBD1D1E-845D-3A14-C03F-06E1A0DF4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72ACA-2EC3-4F7C-9B59-07061C016048}" type="slidenum">
              <a:rPr lang="en-GB" smtClean="0"/>
              <a:t>‹#›</a:t>
            </a:fld>
            <a:endParaRPr lang="en-GB"/>
          </a:p>
        </p:txBody>
      </p:sp>
    </p:spTree>
    <p:extLst>
      <p:ext uri="{BB962C8B-B14F-4D97-AF65-F5344CB8AC3E}">
        <p14:creationId xmlns:p14="http://schemas.microsoft.com/office/powerpoint/2010/main" val="25090364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AF6AEE-3CE0-127F-0846-3FBB67E861E7}"/>
              </a:ext>
            </a:extLst>
          </p:cNvPr>
          <p:cNvSpPr>
            <a:spLocks noGrp="1"/>
          </p:cNvSpPr>
          <p:nvPr>
            <p:ph type="ctrTitle"/>
          </p:nvPr>
        </p:nvSpPr>
        <p:spPr>
          <a:xfrm>
            <a:off x="4544742" y="1581326"/>
            <a:ext cx="6705067" cy="3779568"/>
          </a:xfrm>
        </p:spPr>
        <p:txBody>
          <a:bodyPr anchor="ctr">
            <a:normAutofit/>
          </a:bodyPr>
          <a:lstStyle/>
          <a:p>
            <a:pPr algn="l"/>
            <a:r>
              <a:rPr lang="en-GB" sz="5300"/>
              <a:t>Building Improvements across the Link Academy Trust</a:t>
            </a:r>
            <a:br>
              <a:rPr lang="en-GB" sz="5300"/>
            </a:br>
            <a:br>
              <a:rPr lang="en-GB" sz="5300"/>
            </a:br>
            <a:r>
              <a:rPr lang="en-GB" sz="5300"/>
              <a:t>Summer term 2023</a:t>
            </a:r>
          </a:p>
        </p:txBody>
      </p:sp>
      <p:sp>
        <p:nvSpPr>
          <p:cNvPr id="3" name="Subtitle 2">
            <a:extLst>
              <a:ext uri="{FF2B5EF4-FFF2-40B4-BE49-F238E27FC236}">
                <a16:creationId xmlns:a16="http://schemas.microsoft.com/office/drawing/2014/main" id="{9DE9D306-5480-8AD5-B856-867FA896377C}"/>
              </a:ext>
            </a:extLst>
          </p:cNvPr>
          <p:cNvSpPr>
            <a:spLocks noGrp="1"/>
          </p:cNvSpPr>
          <p:nvPr>
            <p:ph type="subTitle" idx="1"/>
          </p:nvPr>
        </p:nvSpPr>
        <p:spPr>
          <a:xfrm>
            <a:off x="1088364" y="846306"/>
            <a:ext cx="2811199" cy="5145932"/>
          </a:xfrm>
        </p:spPr>
        <p:txBody>
          <a:bodyPr anchor="ctr">
            <a:normAutofit/>
          </a:bodyPr>
          <a:lstStyle/>
          <a:p>
            <a:pPr algn="r"/>
            <a:r>
              <a:rPr lang="en-GB" sz="2000" dirty="0"/>
              <a:t>With 5 successful Capacity Improvement Fund ( CIF) bids this year we have seen a significant improvement in many of our schools</a:t>
            </a:r>
          </a:p>
          <a:p>
            <a:pPr algn="r"/>
            <a:r>
              <a:rPr lang="en-GB" sz="2000" dirty="0"/>
              <a:t>The Link has also instigated improvements using Trust Reserves and in the case of </a:t>
            </a:r>
            <a:r>
              <a:rPr lang="en-GB" sz="2000" dirty="0" err="1"/>
              <a:t>Diptford</a:t>
            </a:r>
            <a:r>
              <a:rPr lang="en-GB" sz="2000" dirty="0"/>
              <a:t> a loan for Urgent Capital Support (UCS)</a:t>
            </a:r>
          </a:p>
        </p:txBody>
      </p:sp>
      <p:cxnSp>
        <p:nvCxnSpPr>
          <p:cNvPr id="40" name="Straight Connector 39">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347"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48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5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D261E0-DBB7-F1E1-FA8C-BFEF77E840A1}"/>
              </a:ext>
            </a:extLst>
          </p:cNvPr>
          <p:cNvSpPr txBox="1"/>
          <p:nvPr/>
        </p:nvSpPr>
        <p:spPr>
          <a:xfrm>
            <a:off x="638882" y="639193"/>
            <a:ext cx="3571810" cy="3573516"/>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2800" u="sng" dirty="0">
                <a:effectLst>
                  <a:outerShdw blurRad="38100" dist="38100" dir="2700000" algn="tl">
                    <a:srgbClr val="000000">
                      <a:alpha val="43137"/>
                    </a:srgbClr>
                  </a:outerShdw>
                </a:effectLst>
                <a:latin typeface="+mj-lt"/>
                <a:ea typeface="+mj-ea"/>
                <a:cs typeface="+mj-cs"/>
              </a:rPr>
              <a:t>The major project has been the r</a:t>
            </a:r>
            <a:r>
              <a:rPr lang="en-US" sz="2800" u="sng" kern="1200" dirty="0">
                <a:solidFill>
                  <a:schemeClr val="tx1"/>
                </a:solidFill>
                <a:effectLst>
                  <a:outerShdw blurRad="38100" dist="38100" dir="2700000" algn="tl">
                    <a:srgbClr val="000000">
                      <a:alpha val="43137"/>
                    </a:srgbClr>
                  </a:outerShdw>
                </a:effectLst>
                <a:latin typeface="+mj-lt"/>
                <a:ea typeface="+mj-ea"/>
                <a:cs typeface="+mj-cs"/>
              </a:rPr>
              <a:t>eplacement pitched and flat roofs</a:t>
            </a:r>
            <a:r>
              <a:rPr lang="en-US" sz="2800" b="1" kern="1200" dirty="0">
                <a:solidFill>
                  <a:schemeClr val="tx1"/>
                </a:solidFill>
                <a:effectLst>
                  <a:outerShdw blurRad="38100" dist="38100" dir="2700000" algn="tl">
                    <a:srgbClr val="000000">
                      <a:alpha val="43137"/>
                    </a:srgbClr>
                  </a:outerShdw>
                </a:effectLst>
                <a:latin typeface="+mj-lt"/>
                <a:ea typeface="+mj-ea"/>
                <a:cs typeface="+mj-cs"/>
              </a:rPr>
              <a:t>.</a:t>
            </a:r>
          </a:p>
          <a:p>
            <a:pPr>
              <a:lnSpc>
                <a:spcPct val="90000"/>
              </a:lnSpc>
              <a:spcBef>
                <a:spcPct val="0"/>
              </a:spcBef>
              <a:spcAft>
                <a:spcPts val="600"/>
              </a:spcAft>
            </a:pPr>
            <a:r>
              <a:rPr lang="en-US" sz="2800" kern="1200" dirty="0" err="1">
                <a:solidFill>
                  <a:schemeClr val="tx1"/>
                </a:solidFill>
                <a:effectLst>
                  <a:outerShdw blurRad="38100" dist="38100" dir="2700000" algn="tl">
                    <a:srgbClr val="000000">
                      <a:alpha val="43137"/>
                    </a:srgbClr>
                  </a:outerShdw>
                </a:effectLst>
                <a:latin typeface="+mj-lt"/>
                <a:ea typeface="+mj-ea"/>
                <a:cs typeface="+mj-cs"/>
              </a:rPr>
              <a:t>Stormforce</a:t>
            </a:r>
            <a:r>
              <a:rPr lang="en-US" sz="2800" kern="1200" dirty="0">
                <a:solidFill>
                  <a:schemeClr val="tx1"/>
                </a:solidFill>
                <a:effectLst>
                  <a:outerShdw blurRad="38100" dist="38100" dir="2700000" algn="tl">
                    <a:srgbClr val="000000">
                      <a:alpha val="43137"/>
                    </a:srgbClr>
                  </a:outerShdw>
                </a:effectLst>
                <a:latin typeface="+mj-lt"/>
                <a:ea typeface="+mj-ea"/>
                <a:cs typeface="+mj-cs"/>
              </a:rPr>
              <a:t> </a:t>
            </a:r>
            <a:r>
              <a:rPr lang="en-US" sz="2800" dirty="0">
                <a:effectLst>
                  <a:outerShdw blurRad="38100" dist="38100" dir="2700000" algn="tl">
                    <a:srgbClr val="000000">
                      <a:alpha val="43137"/>
                    </a:srgbClr>
                  </a:outerShdw>
                </a:effectLst>
                <a:latin typeface="+mj-lt"/>
                <a:ea typeface="+mj-ea"/>
                <a:cs typeface="+mj-cs"/>
              </a:rPr>
              <a:t>has worked hard to complete the roof over the main hall to enable the scaffolding to be removed from this area first to free-up parking in the village- it looks very smart!</a:t>
            </a:r>
            <a:endParaRPr lang="en-US" sz="2800"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3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20230825_105051">
            <a:extLst>
              <a:ext uri="{FF2B5EF4-FFF2-40B4-BE49-F238E27FC236}">
                <a16:creationId xmlns:a16="http://schemas.microsoft.com/office/drawing/2014/main" id="{334EEF41-EF15-3A3E-0CCA-3709B311DBCD}"/>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21969" r="1" b="950"/>
          <a:stretch/>
        </p:blipFill>
        <p:spPr>
          <a:xfrm>
            <a:off x="4654296" y="1329851"/>
            <a:ext cx="7214616" cy="4170865"/>
          </a:xfrm>
          <a:prstGeom prst="rect">
            <a:avLst/>
          </a:prstGeom>
        </p:spPr>
      </p:pic>
    </p:spTree>
    <p:extLst>
      <p:ext uri="{BB962C8B-B14F-4D97-AF65-F5344CB8AC3E}">
        <p14:creationId xmlns:p14="http://schemas.microsoft.com/office/powerpoint/2010/main" val="4057321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20230825_105053">
            <a:extLst>
              <a:ext uri="{FF2B5EF4-FFF2-40B4-BE49-F238E27FC236}">
                <a16:creationId xmlns:a16="http://schemas.microsoft.com/office/drawing/2014/main" id="{55624DD0-9297-F83F-2869-DDC650A0043F}"/>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25014"/>
          <a:stretch/>
        </p:blipFill>
        <p:spPr>
          <a:xfrm>
            <a:off x="20" y="1282"/>
            <a:ext cx="12191980" cy="6856718"/>
          </a:xfrm>
          <a:prstGeom prst="rect">
            <a:avLst/>
          </a:prstGeom>
        </p:spPr>
      </p:pic>
    </p:spTree>
    <p:extLst>
      <p:ext uri="{BB962C8B-B14F-4D97-AF65-F5344CB8AC3E}">
        <p14:creationId xmlns:p14="http://schemas.microsoft.com/office/powerpoint/2010/main" val="2645188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25_110641">
            <a:extLst>
              <a:ext uri="{FF2B5EF4-FFF2-40B4-BE49-F238E27FC236}">
                <a16:creationId xmlns:a16="http://schemas.microsoft.com/office/drawing/2014/main" id="{E717C503-59E1-4CFB-A4A8-CDD3DF08758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68544" y="0"/>
            <a:ext cx="8999455" cy="6749592"/>
          </a:xfrm>
          <a:prstGeom prst="rect">
            <a:avLst/>
          </a:prstGeom>
        </p:spPr>
      </p:pic>
    </p:spTree>
    <p:extLst>
      <p:ext uri="{BB962C8B-B14F-4D97-AF65-F5344CB8AC3E}">
        <p14:creationId xmlns:p14="http://schemas.microsoft.com/office/powerpoint/2010/main" val="3923318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CFC64-40F3-4156-4B1F-23FD3E6134A1}"/>
              </a:ext>
            </a:extLst>
          </p:cNvPr>
          <p:cNvSpPr>
            <a:spLocks noGrp="1"/>
          </p:cNvSpPr>
          <p:nvPr>
            <p:ph type="ctrTitle"/>
          </p:nvPr>
        </p:nvSpPr>
        <p:spPr>
          <a:xfrm>
            <a:off x="838200" y="451381"/>
            <a:ext cx="10512552" cy="4066540"/>
          </a:xfrm>
        </p:spPr>
        <p:txBody>
          <a:bodyPr anchor="b">
            <a:normAutofit/>
          </a:bodyPr>
          <a:lstStyle/>
          <a:p>
            <a:pPr algn="l"/>
            <a:r>
              <a:rPr lang="en-GB" sz="6600"/>
              <a:t>Replacement Windows will follow the completion of the Roof</a:t>
            </a:r>
          </a:p>
        </p:txBody>
      </p:sp>
      <p:sp>
        <p:nvSpPr>
          <p:cNvPr id="3" name="Subtitle 2">
            <a:extLst>
              <a:ext uri="{FF2B5EF4-FFF2-40B4-BE49-F238E27FC236}">
                <a16:creationId xmlns:a16="http://schemas.microsoft.com/office/drawing/2014/main" id="{84BA473B-12B7-6C61-881A-6D2423745766}"/>
              </a:ext>
            </a:extLst>
          </p:cNvPr>
          <p:cNvSpPr>
            <a:spLocks noGrp="1"/>
          </p:cNvSpPr>
          <p:nvPr>
            <p:ph type="subTitle" idx="1"/>
          </p:nvPr>
        </p:nvSpPr>
        <p:spPr>
          <a:xfrm>
            <a:off x="838199" y="4983276"/>
            <a:ext cx="10512552" cy="1126680"/>
          </a:xfrm>
        </p:spPr>
        <p:txBody>
          <a:bodyPr>
            <a:normAutofit/>
          </a:bodyPr>
          <a:lstStyle/>
          <a:p>
            <a:pPr algn="l"/>
            <a:r>
              <a:rPr lang="en-GB" dirty="0"/>
              <a:t>The work required to put new windows in will happen once the roof part of the project is complete and will be managed as the term progresses</a:t>
            </a:r>
            <a:endParaRPr lang="en-GB"/>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480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0">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5160C8E-DE78-0AB5-40BB-CA93632E14E2}"/>
              </a:ext>
            </a:extLst>
          </p:cNvPr>
          <p:cNvSpPr txBox="1"/>
          <p:nvPr/>
        </p:nvSpPr>
        <p:spPr>
          <a:xfrm>
            <a:off x="477981" y="1122363"/>
            <a:ext cx="4023360" cy="3204134"/>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2800" u="sng" dirty="0">
                <a:effectLst>
                  <a:outerShdw blurRad="38100" dist="38100" dir="2700000" algn="tl">
                    <a:srgbClr val="000000">
                      <a:alpha val="43137"/>
                    </a:srgbClr>
                  </a:outerShdw>
                </a:effectLst>
                <a:latin typeface="+mj-lt"/>
                <a:ea typeface="+mj-ea"/>
                <a:cs typeface="+mj-cs"/>
              </a:rPr>
              <a:t>Internal f</a:t>
            </a:r>
            <a:r>
              <a:rPr lang="en-US" sz="2800" u="sng" kern="1200" dirty="0">
                <a:solidFill>
                  <a:schemeClr val="tx1"/>
                </a:solidFill>
                <a:effectLst>
                  <a:outerShdw blurRad="38100" dist="38100" dir="2700000" algn="tl">
                    <a:srgbClr val="000000">
                      <a:alpha val="43137"/>
                    </a:srgbClr>
                  </a:outerShdw>
                </a:effectLst>
                <a:latin typeface="+mj-lt"/>
                <a:ea typeface="+mj-ea"/>
                <a:cs typeface="+mj-cs"/>
              </a:rPr>
              <a:t>ire safety works to include fire doors, compartmentation and fire alarm system</a:t>
            </a:r>
          </a:p>
          <a:p>
            <a:pPr>
              <a:lnSpc>
                <a:spcPct val="90000"/>
              </a:lnSpc>
              <a:spcBef>
                <a:spcPct val="0"/>
              </a:spcBef>
              <a:spcAft>
                <a:spcPts val="600"/>
              </a:spcAft>
            </a:pPr>
            <a:r>
              <a:rPr lang="en-US" sz="2800" dirty="0">
                <a:effectLst>
                  <a:outerShdw blurRad="38100" dist="38100" dir="2700000" algn="tl">
                    <a:srgbClr val="000000">
                      <a:alpha val="43137"/>
                    </a:srgbClr>
                  </a:outerShdw>
                </a:effectLst>
                <a:latin typeface="+mj-lt"/>
                <a:ea typeface="+mj-ea"/>
                <a:cs typeface="+mj-cs"/>
              </a:rPr>
              <a:t>To do this as effectively as possible, we have reconfigured space within the school which will give additional classroom space</a:t>
            </a:r>
            <a:endParaRPr lang="en-US" sz="2800"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20230825_105305">
            <a:extLst>
              <a:ext uri="{FF2B5EF4-FFF2-40B4-BE49-F238E27FC236}">
                <a16:creationId xmlns:a16="http://schemas.microsoft.com/office/drawing/2014/main" id="{D2D7245E-EE5B-A453-F1ED-95D86353D1E8}"/>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5289" r="52524"/>
          <a:stretch/>
        </p:blipFill>
        <p:spPr>
          <a:xfrm rot="5400000">
            <a:off x="6816310" y="148956"/>
            <a:ext cx="3604928" cy="6408836"/>
          </a:xfrm>
          <a:prstGeom prst="rect">
            <a:avLst/>
          </a:prstGeom>
        </p:spPr>
      </p:pic>
    </p:spTree>
    <p:extLst>
      <p:ext uri="{BB962C8B-B14F-4D97-AF65-F5344CB8AC3E}">
        <p14:creationId xmlns:p14="http://schemas.microsoft.com/office/powerpoint/2010/main" val="1212862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20230825_105208">
            <a:extLst>
              <a:ext uri="{FF2B5EF4-FFF2-40B4-BE49-F238E27FC236}">
                <a16:creationId xmlns:a16="http://schemas.microsoft.com/office/drawing/2014/main" id="{CEC74109-B47B-4237-F10F-B09C2338BF7D}"/>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17249" r="3181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455F0C-14A3-82DA-3B91-880A6BFADB3D}"/>
              </a:ext>
            </a:extLst>
          </p:cNvPr>
          <p:cNvSpPr txBox="1"/>
          <p:nvPr/>
        </p:nvSpPr>
        <p:spPr>
          <a:xfrm>
            <a:off x="5297762" y="2706624"/>
            <a:ext cx="6251110" cy="3483864"/>
          </a:xfrm>
          <a:prstGeom prst="rect">
            <a:avLst/>
          </a:prstGeom>
        </p:spPr>
        <p:txBody>
          <a:bodyPr vert="horz" lIns="91440" tIns="45720" rIns="91440" bIns="45720" rtlCol="0">
            <a:normAutofit/>
          </a:bodyPr>
          <a:lstStyle/>
          <a:p>
            <a:pPr>
              <a:lnSpc>
                <a:spcPct val="90000"/>
              </a:lnSpc>
              <a:spcAft>
                <a:spcPts val="600"/>
              </a:spcAft>
            </a:pPr>
            <a:r>
              <a:rPr lang="en-US" sz="2200" u="sng" dirty="0">
                <a:effectLst>
                  <a:outerShdw blurRad="38100" dist="38100" dir="2700000" algn="tl">
                    <a:srgbClr val="000000">
                      <a:alpha val="43137"/>
                    </a:srgbClr>
                  </a:outerShdw>
                </a:effectLst>
              </a:rPr>
              <a:t>The old library and office space has been opened up to create a new classroom.</a:t>
            </a:r>
          </a:p>
          <a:p>
            <a:pPr>
              <a:lnSpc>
                <a:spcPct val="90000"/>
              </a:lnSpc>
              <a:spcAft>
                <a:spcPts val="600"/>
              </a:spcAft>
            </a:pPr>
            <a:r>
              <a:rPr lang="en-US" sz="2200" dirty="0">
                <a:effectLst>
                  <a:outerShdw blurRad="38100" dist="38100" dir="2700000" algn="tl">
                    <a:srgbClr val="000000">
                      <a:alpha val="43137"/>
                    </a:srgbClr>
                  </a:outerShdw>
                </a:effectLst>
              </a:rPr>
              <a:t>Part of the work requires new fire doors, and this gave us the opportunity to make adjustments to the partition walls.</a:t>
            </a:r>
          </a:p>
          <a:p>
            <a:pPr>
              <a:lnSpc>
                <a:spcPct val="90000"/>
              </a:lnSpc>
              <a:spcAft>
                <a:spcPts val="600"/>
              </a:spcAft>
            </a:pPr>
            <a:r>
              <a:rPr lang="en-US" sz="2200" dirty="0">
                <a:effectLst>
                  <a:outerShdw blurRad="38100" dist="38100" dir="2700000" algn="tl">
                    <a:srgbClr val="000000">
                      <a:alpha val="43137"/>
                    </a:srgbClr>
                  </a:outerShdw>
                </a:effectLst>
              </a:rPr>
              <a:t>Re-decoration, flooring  and general improvements will make a significant difference and provide more learning space.</a:t>
            </a:r>
          </a:p>
          <a:p>
            <a:pPr>
              <a:lnSpc>
                <a:spcPct val="90000"/>
              </a:lnSpc>
              <a:spcAft>
                <a:spcPts val="600"/>
              </a:spcAft>
            </a:pPr>
            <a:r>
              <a:rPr lang="en-US" sz="2200" dirty="0">
                <a:effectLst>
                  <a:outerShdw blurRad="38100" dist="38100" dir="2700000" algn="tl">
                    <a:srgbClr val="000000">
                      <a:alpha val="43137"/>
                    </a:srgbClr>
                  </a:outerShdw>
                </a:effectLst>
              </a:rPr>
              <a:t>There will be a lot to do to get everything back in place for September start- but really worth it!</a:t>
            </a:r>
          </a:p>
        </p:txBody>
      </p:sp>
    </p:spTree>
    <p:extLst>
      <p:ext uri="{BB962C8B-B14F-4D97-AF65-F5344CB8AC3E}">
        <p14:creationId xmlns:p14="http://schemas.microsoft.com/office/powerpoint/2010/main" val="164303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A2F0BEB-333C-D71B-2794-B83914376001}"/>
              </a:ext>
            </a:extLst>
          </p:cNvPr>
          <p:cNvSpPr txBox="1"/>
          <p:nvPr/>
        </p:nvSpPr>
        <p:spPr>
          <a:xfrm>
            <a:off x="640080" y="320040"/>
            <a:ext cx="6692827" cy="38926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u="sng" kern="1200" dirty="0">
                <a:solidFill>
                  <a:schemeClr val="tx1"/>
                </a:solidFill>
                <a:effectLst>
                  <a:outerShdw blurRad="38100" dist="38100" dir="2700000" algn="tl">
                    <a:srgbClr val="000000">
                      <a:alpha val="43137"/>
                    </a:srgbClr>
                  </a:outerShdw>
                </a:effectLst>
                <a:latin typeface="+mj-lt"/>
                <a:ea typeface="+mj-ea"/>
                <a:cs typeface="+mj-cs"/>
              </a:rPr>
              <a:t>New fire doors throughout</a:t>
            </a:r>
          </a:p>
          <a:p>
            <a:pPr>
              <a:lnSpc>
                <a:spcPct val="90000"/>
              </a:lnSpc>
              <a:spcBef>
                <a:spcPct val="0"/>
              </a:spcBef>
              <a:spcAft>
                <a:spcPts val="600"/>
              </a:spcAft>
            </a:pPr>
            <a:endParaRPr lang="en-US" sz="2400" u="sng" dirty="0">
              <a:effectLst>
                <a:outerShdw blurRad="38100" dist="38100" dir="2700000" algn="tl">
                  <a:srgbClr val="000000">
                    <a:alpha val="43137"/>
                  </a:srgbClr>
                </a:outerShdw>
              </a:effectLst>
              <a:latin typeface="+mj-lt"/>
              <a:ea typeface="+mj-ea"/>
              <a:cs typeface="+mj-cs"/>
            </a:endParaRPr>
          </a:p>
          <a:p>
            <a:pPr>
              <a:lnSpc>
                <a:spcPct val="90000"/>
              </a:lnSpc>
              <a:spcBef>
                <a:spcPct val="0"/>
              </a:spcBef>
              <a:spcAft>
                <a:spcPts val="600"/>
              </a:spcAft>
            </a:pPr>
            <a:r>
              <a:rPr lang="en-US" sz="2400" kern="1200" dirty="0">
                <a:solidFill>
                  <a:schemeClr val="tx1"/>
                </a:solidFill>
                <a:effectLst>
                  <a:outerShdw blurRad="38100" dist="38100" dir="2700000" algn="tl">
                    <a:srgbClr val="000000">
                      <a:alpha val="43137"/>
                    </a:srgbClr>
                  </a:outerShdw>
                </a:effectLst>
                <a:latin typeface="+mj-lt"/>
                <a:ea typeface="+mj-ea"/>
                <a:cs typeface="+mj-cs"/>
              </a:rPr>
              <a:t>All the doors throughout the building are being replaced with fire doors, this includes the door surrounds and redecoration.</a:t>
            </a:r>
          </a:p>
          <a:p>
            <a:pPr>
              <a:lnSpc>
                <a:spcPct val="90000"/>
              </a:lnSpc>
              <a:spcBef>
                <a:spcPct val="0"/>
              </a:spcBef>
              <a:spcAft>
                <a:spcPts val="600"/>
              </a:spcAft>
            </a:pPr>
            <a:endParaRPr lang="en-US" sz="2400"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20230825_105221">
            <a:extLst>
              <a:ext uri="{FF2B5EF4-FFF2-40B4-BE49-F238E27FC236}">
                <a16:creationId xmlns:a16="http://schemas.microsoft.com/office/drawing/2014/main" id="{171F8A47-2C05-E4EE-1A4B-AE13FDC61CD6}"/>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9935" r="47886"/>
          <a:stretch/>
        </p:blipFill>
        <p:spPr>
          <a:xfrm rot="5400000">
            <a:off x="7933553" y="2009414"/>
            <a:ext cx="3783349" cy="4087368"/>
          </a:xfrm>
          <a:prstGeom prst="rect">
            <a:avLst/>
          </a:prstGeom>
        </p:spPr>
      </p:pic>
    </p:spTree>
    <p:extLst>
      <p:ext uri="{BB962C8B-B14F-4D97-AF65-F5344CB8AC3E}">
        <p14:creationId xmlns:p14="http://schemas.microsoft.com/office/powerpoint/2010/main" val="4195140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20230825_105326">
            <a:extLst>
              <a:ext uri="{FF2B5EF4-FFF2-40B4-BE49-F238E27FC236}">
                <a16:creationId xmlns:a16="http://schemas.microsoft.com/office/drawing/2014/main" id="{845ADDC8-5E8F-BE47-C89A-7BD5672D4507}"/>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1091" r="4797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351051-45E0-53AB-8616-594CC24EC769}"/>
              </a:ext>
            </a:extLst>
          </p:cNvPr>
          <p:cNvSpPr txBox="1"/>
          <p:nvPr/>
        </p:nvSpPr>
        <p:spPr>
          <a:xfrm>
            <a:off x="5297762" y="2706624"/>
            <a:ext cx="6251110" cy="3483864"/>
          </a:xfrm>
          <a:prstGeom prst="rect">
            <a:avLst/>
          </a:prstGeom>
        </p:spPr>
        <p:txBody>
          <a:bodyPr vert="horz" lIns="91440" tIns="45720" rIns="91440" bIns="45720" rtlCol="0">
            <a:normAutofit/>
          </a:bodyPr>
          <a:lstStyle/>
          <a:p>
            <a:pPr>
              <a:lnSpc>
                <a:spcPct val="90000"/>
              </a:lnSpc>
              <a:spcAft>
                <a:spcPts val="600"/>
              </a:spcAft>
            </a:pPr>
            <a:r>
              <a:rPr lang="en-US" sz="2200" u="sng" dirty="0">
                <a:effectLst>
                  <a:outerShdw blurRad="38100" dist="38100" dir="2700000" algn="tl">
                    <a:srgbClr val="000000">
                      <a:alpha val="43137"/>
                    </a:srgbClr>
                  </a:outerShdw>
                </a:effectLst>
              </a:rPr>
              <a:t>Mezzanine storage area- fire </a:t>
            </a:r>
            <a:r>
              <a:rPr lang="en-US" sz="2200" u="sng" dirty="0" err="1">
                <a:effectLst>
                  <a:outerShdw blurRad="38100" dist="38100" dir="2700000" algn="tl">
                    <a:srgbClr val="000000">
                      <a:alpha val="43137"/>
                    </a:srgbClr>
                  </a:outerShdw>
                </a:effectLst>
              </a:rPr>
              <a:t>compartmentalised</a:t>
            </a:r>
            <a:endParaRPr lang="en-US" sz="2200" u="sng" dirty="0">
              <a:effectLst>
                <a:outerShdw blurRad="38100" dist="38100" dir="2700000" algn="tl">
                  <a:srgbClr val="000000">
                    <a:alpha val="43137"/>
                  </a:srgbClr>
                </a:outerShdw>
              </a:effectLst>
            </a:endParaRPr>
          </a:p>
          <a:p>
            <a:pPr>
              <a:lnSpc>
                <a:spcPct val="90000"/>
              </a:lnSpc>
              <a:spcAft>
                <a:spcPts val="600"/>
              </a:spcAft>
            </a:pPr>
            <a:r>
              <a:rPr lang="en-US" sz="2200" dirty="0">
                <a:effectLst>
                  <a:outerShdw blurRad="38100" dist="38100" dir="2700000" algn="tl">
                    <a:srgbClr val="000000">
                      <a:alpha val="43137"/>
                    </a:srgbClr>
                  </a:outerShdw>
                </a:effectLst>
              </a:rPr>
              <a:t>The mezzanine area has required significant work to ensure it is </a:t>
            </a:r>
            <a:r>
              <a:rPr lang="en-US" sz="2200" dirty="0" err="1">
                <a:effectLst>
                  <a:outerShdw blurRad="38100" dist="38100" dir="2700000" algn="tl">
                    <a:srgbClr val="000000">
                      <a:alpha val="43137"/>
                    </a:srgbClr>
                  </a:outerShdw>
                </a:effectLst>
              </a:rPr>
              <a:t>compartmentalised</a:t>
            </a:r>
            <a:r>
              <a:rPr lang="en-US" sz="2200" dirty="0">
                <a:effectLst>
                  <a:outerShdw blurRad="38100" dist="38100" dir="2700000" algn="tl">
                    <a:srgbClr val="000000">
                      <a:alpha val="43137"/>
                    </a:srgbClr>
                  </a:outerShdw>
                </a:effectLst>
              </a:rPr>
              <a:t>. It remains a really useful storage area with much better access than we had before.</a:t>
            </a:r>
          </a:p>
        </p:txBody>
      </p:sp>
    </p:spTree>
    <p:extLst>
      <p:ext uri="{BB962C8B-B14F-4D97-AF65-F5344CB8AC3E}">
        <p14:creationId xmlns:p14="http://schemas.microsoft.com/office/powerpoint/2010/main" val="4202125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69A38EBA-6E97-44A4-B4B8-D9FB5D33F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cent">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480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585F54E7-CE09-246D-2612-C10982AEA8AC}"/>
              </a:ext>
            </a:extLst>
          </p:cNvPr>
          <p:cNvSpPr txBox="1"/>
          <p:nvPr/>
        </p:nvSpPr>
        <p:spPr>
          <a:xfrm>
            <a:off x="411479" y="2739449"/>
            <a:ext cx="4502858" cy="3492868"/>
          </a:xfrm>
          <a:prstGeom prst="rect">
            <a:avLst/>
          </a:prstGeom>
        </p:spPr>
        <p:txBody>
          <a:bodyPr vert="horz" lIns="91440" tIns="45720" rIns="91440" bIns="45720" rtlCol="0">
            <a:normAutofit lnSpcReduction="10000"/>
          </a:bodyPr>
          <a:lstStyle/>
          <a:p>
            <a:pPr>
              <a:lnSpc>
                <a:spcPct val="90000"/>
              </a:lnSpc>
              <a:spcAft>
                <a:spcPts val="600"/>
              </a:spcAft>
            </a:pPr>
            <a:r>
              <a:rPr lang="en-US" u="sng" dirty="0">
                <a:effectLst>
                  <a:outerShdw blurRad="38100" dist="38100" dir="2700000" algn="tl">
                    <a:srgbClr val="000000">
                      <a:alpha val="43137"/>
                    </a:srgbClr>
                  </a:outerShdw>
                </a:effectLst>
              </a:rPr>
              <a:t>The passage between the two main classrooms has been heightened to remove the step up/down.</a:t>
            </a:r>
          </a:p>
          <a:p>
            <a:pPr>
              <a:lnSpc>
                <a:spcPct val="90000"/>
              </a:lnSpc>
              <a:spcAft>
                <a:spcPts val="600"/>
              </a:spcAft>
            </a:pPr>
            <a:r>
              <a:rPr lang="en-US" dirty="0">
                <a:effectLst>
                  <a:outerShdw blurRad="38100" dist="38100" dir="2700000" algn="tl">
                    <a:srgbClr val="000000">
                      <a:alpha val="43137"/>
                    </a:srgbClr>
                  </a:outerShdw>
                </a:effectLst>
              </a:rPr>
              <a:t>The floor has been raised, so new emergency exit doors are to be installed with disabled ramp externally.  </a:t>
            </a:r>
          </a:p>
          <a:p>
            <a:pPr>
              <a:lnSpc>
                <a:spcPct val="90000"/>
              </a:lnSpc>
              <a:spcAft>
                <a:spcPts val="600"/>
              </a:spcAft>
            </a:pPr>
            <a:r>
              <a:rPr lang="en-US" dirty="0">
                <a:effectLst>
                  <a:outerShdw blurRad="38100" dist="38100" dir="2700000" algn="tl">
                    <a:srgbClr val="000000">
                      <a:alpha val="43137"/>
                    </a:srgbClr>
                  </a:outerShdw>
                </a:effectLst>
              </a:rPr>
              <a:t>The whole area will have new carpet tiles </a:t>
            </a:r>
          </a:p>
          <a:p>
            <a:pPr>
              <a:lnSpc>
                <a:spcPct val="90000"/>
              </a:lnSpc>
              <a:spcAft>
                <a:spcPts val="600"/>
              </a:spcAft>
            </a:pPr>
            <a:r>
              <a:rPr lang="en-US" dirty="0">
                <a:effectLst>
                  <a:outerShdw blurRad="38100" dist="38100" dir="2700000" algn="tl">
                    <a:srgbClr val="000000">
                      <a:alpha val="43137"/>
                    </a:srgbClr>
                  </a:outerShdw>
                </a:effectLst>
              </a:rPr>
              <a:t>An electric fire alarm system will make a real difference.</a:t>
            </a:r>
          </a:p>
          <a:p>
            <a:pPr>
              <a:lnSpc>
                <a:spcPct val="90000"/>
              </a:lnSpc>
              <a:spcAft>
                <a:spcPts val="600"/>
              </a:spcAft>
            </a:pPr>
            <a:r>
              <a:rPr lang="en-US" dirty="0">
                <a:effectLst>
                  <a:outerShdw blurRad="38100" dist="38100" dir="2700000" algn="tl">
                    <a:srgbClr val="000000">
                      <a:alpha val="43137"/>
                    </a:srgbClr>
                  </a:outerShdw>
                </a:effectLst>
              </a:rPr>
              <a:t>As in all schools with this level of work happening in the summer, we will be working hard in the last days of the summer break to get classrooms </a:t>
            </a:r>
            <a:r>
              <a:rPr lang="en-US" dirty="0" err="1">
                <a:effectLst>
                  <a:outerShdw blurRad="38100" dist="38100" dir="2700000" algn="tl">
                    <a:srgbClr val="000000">
                      <a:alpha val="43137"/>
                    </a:srgbClr>
                  </a:outerShdw>
                </a:effectLst>
              </a:rPr>
              <a:t>organised</a:t>
            </a:r>
            <a:r>
              <a:rPr lang="en-US" dirty="0">
                <a:effectLst>
                  <a:outerShdw blurRad="38100" dist="38100" dir="2700000" algn="tl">
                    <a:srgbClr val="000000">
                      <a:alpha val="43137"/>
                    </a:srgbClr>
                  </a:outerShdw>
                </a:effectLst>
              </a:rPr>
              <a:t>.</a:t>
            </a:r>
          </a:p>
        </p:txBody>
      </p:sp>
      <p:pic>
        <p:nvPicPr>
          <p:cNvPr id="3" name="Picture 2" descr="20230825_105342">
            <a:extLst>
              <a:ext uri="{FF2B5EF4-FFF2-40B4-BE49-F238E27FC236}">
                <a16:creationId xmlns:a16="http://schemas.microsoft.com/office/drawing/2014/main" id="{689E094F-02DE-4042-1EDE-622816503C55}"/>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r="24428" b="-1"/>
          <a:stretch/>
        </p:blipFill>
        <p:spPr>
          <a:xfrm rot="5400000">
            <a:off x="5359907" y="25906"/>
            <a:ext cx="6858001" cy="6806184"/>
          </a:xfrm>
          <a:prstGeom prst="rect">
            <a:avLst/>
          </a:prstGeom>
        </p:spPr>
      </p:pic>
    </p:spTree>
    <p:extLst>
      <p:ext uri="{BB962C8B-B14F-4D97-AF65-F5344CB8AC3E}">
        <p14:creationId xmlns:p14="http://schemas.microsoft.com/office/powerpoint/2010/main" val="873298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BE2DC57-A7F4-40DA-AEE9-B1BEB92D8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75" y="625059"/>
            <a:ext cx="6891182" cy="5607882"/>
          </a:xfrm>
          <a:prstGeom prst="rect">
            <a:avLst/>
          </a:pr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4FDE719-A3DA-D5F1-F11E-21457BC100C1}"/>
              </a:ext>
            </a:extLst>
          </p:cNvPr>
          <p:cNvSpPr>
            <a:spLocks noGrp="1"/>
          </p:cNvSpPr>
          <p:nvPr>
            <p:ph type="ctrTitle"/>
          </p:nvPr>
        </p:nvSpPr>
        <p:spPr>
          <a:xfrm>
            <a:off x="1244388" y="1383527"/>
            <a:ext cx="5811555" cy="2137886"/>
          </a:xfrm>
        </p:spPr>
        <p:txBody>
          <a:bodyPr anchor="ctr">
            <a:normAutofit/>
          </a:bodyPr>
          <a:lstStyle/>
          <a:p>
            <a:pPr algn="r"/>
            <a:r>
              <a:rPr lang="en-GB" dirty="0">
                <a:solidFill>
                  <a:schemeClr val="tx1">
                    <a:lumMod val="75000"/>
                    <a:lumOff val="25000"/>
                  </a:schemeClr>
                </a:solidFill>
              </a:rPr>
              <a:t>Morchard Bishop Primary School</a:t>
            </a:r>
          </a:p>
        </p:txBody>
      </p:sp>
      <p:sp>
        <p:nvSpPr>
          <p:cNvPr id="5" name="Subtitle 4">
            <a:extLst>
              <a:ext uri="{FF2B5EF4-FFF2-40B4-BE49-F238E27FC236}">
                <a16:creationId xmlns:a16="http://schemas.microsoft.com/office/drawing/2014/main" id="{FFDB42F7-EAC2-0C4A-874F-769345BE25F7}"/>
              </a:ext>
            </a:extLst>
          </p:cNvPr>
          <p:cNvSpPr>
            <a:spLocks noGrp="1"/>
          </p:cNvSpPr>
          <p:nvPr>
            <p:ph type="subTitle" idx="1"/>
          </p:nvPr>
        </p:nvSpPr>
        <p:spPr>
          <a:xfrm>
            <a:off x="7534657" y="834182"/>
            <a:ext cx="3792599" cy="3598578"/>
          </a:xfrm>
        </p:spPr>
        <p:txBody>
          <a:bodyPr anchor="ctr">
            <a:noAutofit/>
          </a:bodyPr>
          <a:lstStyle/>
          <a:p>
            <a:pPr algn="l"/>
            <a:r>
              <a:rPr lang="en-GB" sz="2000" dirty="0"/>
              <a:t>Last year we completed a deep clean and redecoration following a review of resources and furniture within the school- throwing out poor quality items. This year we were successful with a CIF bid to make improvements to the overall heating system.</a:t>
            </a:r>
          </a:p>
          <a:p>
            <a:pPr algn="l"/>
            <a:r>
              <a:rPr lang="en-GB" sz="2000" dirty="0"/>
              <a:t>Morchard Bishop has always had significant heating problems, but this summer has had a state-of the art air source heat pump system installed to keep us all warm this winter!</a:t>
            </a:r>
          </a:p>
        </p:txBody>
      </p:sp>
    </p:spTree>
    <p:extLst>
      <p:ext uri="{BB962C8B-B14F-4D97-AF65-F5344CB8AC3E}">
        <p14:creationId xmlns:p14="http://schemas.microsoft.com/office/powerpoint/2010/main" val="366678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2D4135-8397-31BC-22F9-FB5B4C50111B}"/>
              </a:ext>
            </a:extLst>
          </p:cNvPr>
          <p:cNvSpPr>
            <a:spLocks noGrp="1"/>
          </p:cNvSpPr>
          <p:nvPr>
            <p:ph type="title"/>
          </p:nvPr>
        </p:nvSpPr>
        <p:spPr>
          <a:xfrm>
            <a:off x="1285241" y="1008994"/>
            <a:ext cx="9231410" cy="596070"/>
          </a:xfrm>
        </p:spPr>
        <p:txBody>
          <a:bodyPr vert="horz" lIns="91440" tIns="45720" rIns="91440" bIns="45720" rtlCol="0" anchor="b">
            <a:normAutofit fontScale="90000"/>
          </a:bodyPr>
          <a:lstStyle/>
          <a:p>
            <a:r>
              <a:rPr lang="en-US" kern="1200" dirty="0">
                <a:solidFill>
                  <a:schemeClr val="tx1"/>
                </a:solidFill>
                <a:latin typeface="+mj-lt"/>
                <a:ea typeface="+mj-ea"/>
                <a:cs typeface="+mj-cs"/>
              </a:rPr>
              <a:t>Projects in alphabetical order-</a:t>
            </a:r>
          </a:p>
        </p:txBody>
      </p:sp>
      <p:sp>
        <p:nvSpPr>
          <p:cNvPr id="3" name="Text Placeholder 2">
            <a:extLst>
              <a:ext uri="{FF2B5EF4-FFF2-40B4-BE49-F238E27FC236}">
                <a16:creationId xmlns:a16="http://schemas.microsoft.com/office/drawing/2014/main" id="{F78384A1-7F64-E5EB-057B-CFB32C691AF8}"/>
              </a:ext>
            </a:extLst>
          </p:cNvPr>
          <p:cNvSpPr>
            <a:spLocks noGrp="1"/>
          </p:cNvSpPr>
          <p:nvPr>
            <p:ph type="body" idx="1"/>
          </p:nvPr>
        </p:nvSpPr>
        <p:spPr>
          <a:xfrm>
            <a:off x="778213" y="1536970"/>
            <a:ext cx="9659566" cy="4358502"/>
          </a:xfrm>
        </p:spPr>
        <p:txBody>
          <a:bodyPr vert="horz" lIns="91440" tIns="45720" rIns="91440" bIns="45720" rtlCol="0" anchor="t">
            <a:noAutofit/>
          </a:bodyPr>
          <a:lstStyle/>
          <a:p>
            <a:r>
              <a:rPr lang="en-US" sz="1600" kern="1200" dirty="0" err="1">
                <a:solidFill>
                  <a:schemeClr val="tx1"/>
                </a:solidFill>
                <a:latin typeface="+mn-lt"/>
                <a:ea typeface="+mn-ea"/>
                <a:cs typeface="+mn-cs"/>
              </a:rPr>
              <a:t>Diptford</a:t>
            </a:r>
            <a:endParaRPr lang="en-US" sz="1600" kern="1200" dirty="0">
              <a:solidFill>
                <a:schemeClr val="tx1"/>
              </a:solidFill>
              <a:latin typeface="+mn-lt"/>
              <a:ea typeface="+mn-ea"/>
              <a:cs typeface="+mn-cs"/>
            </a:endParaRPr>
          </a:p>
          <a:p>
            <a:r>
              <a:rPr lang="en-US" sz="1600" kern="1200" dirty="0">
                <a:solidFill>
                  <a:schemeClr val="tx1"/>
                </a:solidFill>
                <a:latin typeface="+mn-lt"/>
                <a:ea typeface="+mn-ea"/>
                <a:cs typeface="+mn-cs"/>
              </a:rPr>
              <a:t>Following Storm Eunice </a:t>
            </a:r>
            <a:r>
              <a:rPr lang="en-US" sz="1600" kern="1200" dirty="0" err="1">
                <a:solidFill>
                  <a:schemeClr val="tx1"/>
                </a:solidFill>
                <a:latin typeface="+mn-lt"/>
                <a:ea typeface="+mn-ea"/>
                <a:cs typeface="+mn-cs"/>
              </a:rPr>
              <a:t>Diptford’s</a:t>
            </a:r>
            <a:r>
              <a:rPr lang="en-US" sz="1600" kern="1200" dirty="0">
                <a:solidFill>
                  <a:schemeClr val="tx1"/>
                </a:solidFill>
                <a:latin typeface="+mn-lt"/>
                <a:ea typeface="+mn-ea"/>
                <a:cs typeface="+mn-cs"/>
              </a:rPr>
              <a:t> two outdoor classrooms which were well past their lifespan were significantly damaged, one, we were unable to use at all as the roof had completely blown off. We then had to urgently seek funding to enable us to replace this teaching space. It certainly was not easy to achieve this and took nearly a year to get the Urgent Capital Support ( UCS) that has provided us with a loan to enable the building to start.</a:t>
            </a:r>
          </a:p>
          <a:p>
            <a:r>
              <a:rPr lang="en-US" sz="1600" kern="1200" dirty="0">
                <a:solidFill>
                  <a:schemeClr val="tx1"/>
                </a:solidFill>
                <a:latin typeface="+mn-lt"/>
                <a:ea typeface="+mn-ea"/>
                <a:cs typeface="+mn-cs"/>
              </a:rPr>
              <a:t>Staff were amazing and ‘managed’ learning effectively using the small spaces of the main school building and the village hall for more than a year.</a:t>
            </a:r>
          </a:p>
          <a:p>
            <a:r>
              <a:rPr lang="en-US" sz="1600" kern="1200" dirty="0">
                <a:solidFill>
                  <a:schemeClr val="tx1"/>
                </a:solidFill>
                <a:latin typeface="+mn-lt"/>
                <a:ea typeface="+mn-ea"/>
                <a:cs typeface="+mn-cs"/>
              </a:rPr>
              <a:t>Demolition of the old classrooms started as the children went into the Easter Holiday break and the new build started after that. After some teething problems in achieving good foundations, the builders were able to move on.</a:t>
            </a:r>
          </a:p>
          <a:p>
            <a:r>
              <a:rPr lang="en-US" sz="1600" kern="1200" dirty="0">
                <a:solidFill>
                  <a:schemeClr val="tx1"/>
                </a:solidFill>
                <a:latin typeface="+mn-lt"/>
                <a:ea typeface="+mn-ea"/>
                <a:cs typeface="+mn-cs"/>
              </a:rPr>
              <a:t>We expect to be in the new space by the second week of September. The new building is now on the same level as the main building with a connecting section, so pupils do not have to go outside when moving between the main school and new section. The new building two classrooms with modern toilets, break-out rooms and resource cupboards. </a:t>
            </a:r>
          </a:p>
          <a:p>
            <a:r>
              <a:rPr lang="en-US" sz="1600" kern="1200" dirty="0">
                <a:solidFill>
                  <a:schemeClr val="tx1"/>
                </a:solidFill>
                <a:latin typeface="+mn-lt"/>
                <a:ea typeface="+mn-ea"/>
                <a:cs typeface="+mn-cs"/>
              </a:rPr>
              <a:t>Look out for the Opening Celebration which we anticipate to be in place for early October!</a:t>
            </a:r>
          </a:p>
        </p:txBody>
      </p:sp>
    </p:spTree>
    <p:extLst>
      <p:ext uri="{BB962C8B-B14F-4D97-AF65-F5344CB8AC3E}">
        <p14:creationId xmlns:p14="http://schemas.microsoft.com/office/powerpoint/2010/main" val="2933674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5445CDD-3DBE-C873-0EB1-4AE10A364210}"/>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u="sng" dirty="0">
                <a:effectLst>
                  <a:outerShdw blurRad="38100" dist="38100" dir="2700000" algn="tl">
                    <a:srgbClr val="000000">
                      <a:alpha val="43137"/>
                    </a:srgbClr>
                  </a:outerShdw>
                </a:effectLst>
              </a:rPr>
              <a:t>The new </a:t>
            </a:r>
            <a:r>
              <a:rPr lang="en-US" sz="2200" u="sng" dirty="0" err="1">
                <a:effectLst>
                  <a:outerShdw blurRad="38100" dist="38100" dir="2700000" algn="tl">
                    <a:srgbClr val="000000">
                      <a:alpha val="43137"/>
                    </a:srgbClr>
                  </a:outerShdw>
                </a:effectLst>
              </a:rPr>
              <a:t>Airsource</a:t>
            </a:r>
            <a:r>
              <a:rPr lang="en-US" sz="2200" u="sng" dirty="0">
                <a:effectLst>
                  <a:outerShdw blurRad="38100" dist="38100" dir="2700000" algn="tl">
                    <a:srgbClr val="000000">
                      <a:alpha val="43137"/>
                    </a:srgbClr>
                  </a:outerShdw>
                </a:effectLst>
              </a:rPr>
              <a:t> heat pumps fitted </a:t>
            </a:r>
          </a:p>
          <a:p>
            <a:pPr>
              <a:lnSpc>
                <a:spcPct val="90000"/>
              </a:lnSpc>
              <a:spcAft>
                <a:spcPts val="600"/>
              </a:spcAft>
            </a:pPr>
            <a:r>
              <a:rPr lang="en-US" sz="2200" dirty="0">
                <a:effectLst>
                  <a:outerShdw blurRad="38100" dist="38100" dir="2700000" algn="tl">
                    <a:srgbClr val="000000">
                      <a:alpha val="43137"/>
                    </a:srgbClr>
                  </a:outerShdw>
                </a:effectLst>
              </a:rPr>
              <a:t>Using a space that is really redundant the big units were put in place.</a:t>
            </a:r>
          </a:p>
          <a:p>
            <a:pPr>
              <a:lnSpc>
                <a:spcPct val="90000"/>
              </a:lnSpc>
              <a:spcAft>
                <a:spcPts val="600"/>
              </a:spcAft>
            </a:pPr>
            <a:r>
              <a:rPr lang="en-US" sz="2200" dirty="0">
                <a:effectLst>
                  <a:outerShdw blurRad="38100" dist="38100" dir="2700000" algn="tl">
                    <a:srgbClr val="000000">
                      <a:alpha val="43137"/>
                    </a:srgbClr>
                  </a:outerShdw>
                </a:effectLst>
              </a:rPr>
              <a:t>This system is also an important and major improvement in the actions we plan as part of the Trust Sustainable Plan.</a:t>
            </a:r>
          </a:p>
        </p:txBody>
      </p:sp>
      <p:pic>
        <p:nvPicPr>
          <p:cNvPr id="3" name="Picture 2" descr="A building with a lot of equipment&#10;&#10;Description automatically generated">
            <a:extLst>
              <a:ext uri="{FF2B5EF4-FFF2-40B4-BE49-F238E27FC236}">
                <a16:creationId xmlns:a16="http://schemas.microsoft.com/office/drawing/2014/main" id="{86EE2C8F-A0CE-F373-F933-5A46A54E6611}"/>
              </a:ext>
            </a:extLst>
          </p:cNvPr>
          <p:cNvPicPr>
            <a:picLocks noChangeAspect="1"/>
          </p:cNvPicPr>
          <p:nvPr/>
        </p:nvPicPr>
        <p:blipFill rotWithShape="1">
          <a:blip r:embed="rId2">
            <a:extLst>
              <a:ext uri="{28A0092B-C50C-407E-A947-70E740481C1C}">
                <a14:useLocalDpi xmlns:a14="http://schemas.microsoft.com/office/drawing/2010/main" val="0"/>
              </a:ext>
            </a:extLst>
          </a:blip>
          <a:srcRect l="8058" r="1671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6313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96479E-B939-832D-882A-729759A16859}"/>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u="sng" dirty="0">
                <a:effectLst>
                  <a:outerShdw blurRad="38100" dist="38100" dir="2700000" algn="tl">
                    <a:srgbClr val="000000">
                      <a:alpha val="43137"/>
                    </a:srgbClr>
                  </a:outerShdw>
                </a:effectLst>
              </a:rPr>
              <a:t>Boiler room reconfigured</a:t>
            </a:r>
          </a:p>
          <a:p>
            <a:pPr>
              <a:lnSpc>
                <a:spcPct val="90000"/>
              </a:lnSpc>
              <a:spcAft>
                <a:spcPts val="600"/>
              </a:spcAft>
            </a:pPr>
            <a:r>
              <a:rPr lang="en-US" sz="2200" dirty="0">
                <a:effectLst>
                  <a:outerShdw blurRad="38100" dist="38100" dir="2700000" algn="tl">
                    <a:srgbClr val="000000">
                      <a:alpha val="43137"/>
                    </a:srgbClr>
                  </a:outerShdw>
                </a:effectLst>
              </a:rPr>
              <a:t>The new boiler fitted and the whole system has been reconfigured to give us a really effective and economical system.</a:t>
            </a:r>
          </a:p>
        </p:txBody>
      </p:sp>
      <p:pic>
        <p:nvPicPr>
          <p:cNvPr id="2" name="Picture 1">
            <a:extLst>
              <a:ext uri="{FF2B5EF4-FFF2-40B4-BE49-F238E27FC236}">
                <a16:creationId xmlns:a16="http://schemas.microsoft.com/office/drawing/2014/main" id="{3E67EDB7-2376-899E-C55F-ABBCEBB390FD}"/>
              </a:ext>
            </a:extLst>
          </p:cNvPr>
          <p:cNvPicPr>
            <a:picLocks noChangeAspect="1"/>
          </p:cNvPicPr>
          <p:nvPr/>
        </p:nvPicPr>
        <p:blipFill rotWithShape="1">
          <a:blip r:embed="rId2"/>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5735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54E098D-01AC-1036-2CA3-3E2643C47648}"/>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u="sng" dirty="0">
                <a:effectLst>
                  <a:outerShdw blurRad="38100" dist="38100" dir="2700000" algn="tl">
                    <a:srgbClr val="000000">
                      <a:alpha val="43137"/>
                    </a:srgbClr>
                  </a:outerShdw>
                </a:effectLst>
              </a:rPr>
              <a:t>New radiators installed throughout the school</a:t>
            </a:r>
          </a:p>
          <a:p>
            <a:pPr>
              <a:lnSpc>
                <a:spcPct val="90000"/>
              </a:lnSpc>
              <a:spcAft>
                <a:spcPts val="600"/>
              </a:spcAft>
            </a:pPr>
            <a:r>
              <a:rPr lang="en-US" sz="2200" dirty="0">
                <a:effectLst>
                  <a:outerShdw blurRad="38100" dist="38100" dir="2700000" algn="tl">
                    <a:srgbClr val="000000">
                      <a:alpha val="43137"/>
                    </a:srgbClr>
                  </a:outerShdw>
                </a:effectLst>
              </a:rPr>
              <a:t>Slim-line radiators are now in place</a:t>
            </a:r>
          </a:p>
          <a:p>
            <a:pPr>
              <a:lnSpc>
                <a:spcPct val="90000"/>
              </a:lnSpc>
              <a:spcAft>
                <a:spcPts val="600"/>
              </a:spcAft>
            </a:pPr>
            <a:endParaRPr lang="en-US" sz="2200" u="sng" dirty="0">
              <a:effectLst>
                <a:outerShdw blurRad="38100" dist="38100" dir="2700000" algn="tl">
                  <a:srgbClr val="000000">
                    <a:alpha val="43137"/>
                  </a:srgbClr>
                </a:outerShdw>
              </a:effectLst>
            </a:endParaRPr>
          </a:p>
          <a:p>
            <a:pPr>
              <a:lnSpc>
                <a:spcPct val="90000"/>
              </a:lnSpc>
              <a:spcAft>
                <a:spcPts val="600"/>
              </a:spcAft>
            </a:pPr>
            <a:endParaRPr lang="en-US" sz="2200" u="sng" dirty="0">
              <a:effectLst>
                <a:outerShdw blurRad="38100" dist="38100" dir="2700000" algn="tl">
                  <a:srgbClr val="000000">
                    <a:alpha val="43137"/>
                  </a:srgbClr>
                </a:outerShdw>
              </a:effectLst>
            </a:endParaRPr>
          </a:p>
        </p:txBody>
      </p:sp>
      <p:pic>
        <p:nvPicPr>
          <p:cNvPr id="5" name="Picture 4" descr="A white panel on a wall&#10;&#10;Description automatically generated">
            <a:extLst>
              <a:ext uri="{FF2B5EF4-FFF2-40B4-BE49-F238E27FC236}">
                <a16:creationId xmlns:a16="http://schemas.microsoft.com/office/drawing/2014/main" id="{256E3174-D08D-6536-C33C-9C58B04BBA4E}"/>
              </a:ext>
            </a:extLst>
          </p:cNvPr>
          <p:cNvPicPr>
            <a:picLocks noChangeAspect="1"/>
          </p:cNvPicPr>
          <p:nvPr/>
        </p:nvPicPr>
        <p:blipFill rotWithShape="1">
          <a:blip r:embed="rId2">
            <a:extLst>
              <a:ext uri="{28A0092B-C50C-407E-A947-70E740481C1C}">
                <a14:useLocalDpi xmlns:a14="http://schemas.microsoft.com/office/drawing/2010/main" val="0"/>
              </a:ext>
            </a:extLst>
          </a:blip>
          <a:srcRect l="3478" r="2129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4996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E80C535-808B-2910-08F2-336DF0A00E8D}"/>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u="sng" dirty="0">
                <a:effectLst>
                  <a:outerShdw blurRad="38100" dist="38100" dir="2700000" algn="tl">
                    <a:srgbClr val="000000">
                      <a:alpha val="43137"/>
                    </a:srgbClr>
                  </a:outerShdw>
                </a:effectLst>
              </a:rPr>
              <a:t>Pipework surface mounted and clad.</a:t>
            </a:r>
          </a:p>
        </p:txBody>
      </p:sp>
      <p:pic>
        <p:nvPicPr>
          <p:cNvPr id="2" name="Picture 1">
            <a:extLst>
              <a:ext uri="{FF2B5EF4-FFF2-40B4-BE49-F238E27FC236}">
                <a16:creationId xmlns:a16="http://schemas.microsoft.com/office/drawing/2014/main" id="{23A6E3CD-6264-C291-E4CE-8482DF152D47}"/>
              </a:ext>
            </a:extLst>
          </p:cNvPr>
          <p:cNvPicPr>
            <a:picLocks noChangeAspect="1"/>
          </p:cNvPicPr>
          <p:nvPr/>
        </p:nvPicPr>
        <p:blipFill rotWithShape="1">
          <a:blip r:embed="rId2"/>
          <a:srcRect l="13620" r="1115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06027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2D0C396-D000-A3F8-B57A-709BEEF8347A}"/>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u="sng" dirty="0">
                <a:effectLst>
                  <a:outerShdw blurRad="38100" dist="38100" dir="2700000" algn="tl">
                    <a:srgbClr val="000000">
                      <a:alpha val="43137"/>
                    </a:srgbClr>
                  </a:outerShdw>
                </a:effectLst>
              </a:rPr>
              <a:t>Classrooms to be put back together.</a:t>
            </a:r>
          </a:p>
          <a:p>
            <a:pPr>
              <a:lnSpc>
                <a:spcPct val="90000"/>
              </a:lnSpc>
              <a:spcAft>
                <a:spcPts val="600"/>
              </a:spcAft>
            </a:pPr>
            <a:r>
              <a:rPr lang="en-US" sz="2200" dirty="0">
                <a:effectLst>
                  <a:outerShdw blurRad="38100" dist="38100" dir="2700000" algn="tl">
                    <a:srgbClr val="000000">
                      <a:alpha val="43137"/>
                    </a:srgbClr>
                  </a:outerShdw>
                </a:effectLst>
              </a:rPr>
              <a:t>As with all our schools that have had work projects going on during the summer holidays there is quite a lot of work to do- once the cleaners have completed deep- cleans to get the classrooms ready for the children to return!</a:t>
            </a:r>
          </a:p>
        </p:txBody>
      </p:sp>
      <p:pic>
        <p:nvPicPr>
          <p:cNvPr id="2" name="Picture 1" descr="A room with a white board and a blackboard&#10;&#10;Description automatically generated">
            <a:extLst>
              <a:ext uri="{FF2B5EF4-FFF2-40B4-BE49-F238E27FC236}">
                <a16:creationId xmlns:a16="http://schemas.microsoft.com/office/drawing/2014/main" id="{2B6F46D8-1CFD-8F9B-AEC1-95CAC506BF85}"/>
              </a:ext>
            </a:extLst>
          </p:cNvPr>
          <p:cNvPicPr>
            <a:picLocks noChangeAspect="1"/>
          </p:cNvPicPr>
          <p:nvPr/>
        </p:nvPicPr>
        <p:blipFill rotWithShape="1">
          <a:blip r:embed="rId2">
            <a:extLst>
              <a:ext uri="{28A0092B-C50C-407E-A947-70E740481C1C}">
                <a14:useLocalDpi xmlns:a14="http://schemas.microsoft.com/office/drawing/2010/main" val="0"/>
              </a:ext>
            </a:extLst>
          </a:blip>
          <a:srcRect l="6239" r="1853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25180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FDE719-A3DA-D5F1-F11E-21457BC100C1}"/>
              </a:ext>
            </a:extLst>
          </p:cNvPr>
          <p:cNvSpPr>
            <a:spLocks noGrp="1"/>
          </p:cNvSpPr>
          <p:nvPr>
            <p:ph type="ctrTitle"/>
          </p:nvPr>
        </p:nvSpPr>
        <p:spPr>
          <a:xfrm>
            <a:off x="1285241" y="1008993"/>
            <a:ext cx="9231410" cy="1700031"/>
          </a:xfrm>
        </p:spPr>
        <p:txBody>
          <a:bodyPr anchor="b">
            <a:normAutofit fontScale="90000"/>
          </a:bodyPr>
          <a:lstStyle/>
          <a:p>
            <a:pPr algn="l"/>
            <a:r>
              <a:rPr lang="en-GB" dirty="0"/>
              <a:t>Widecombe-in-the-Moor Primary School</a:t>
            </a:r>
          </a:p>
        </p:txBody>
      </p:sp>
      <p:sp>
        <p:nvSpPr>
          <p:cNvPr id="5" name="Subtitle 4">
            <a:extLst>
              <a:ext uri="{FF2B5EF4-FFF2-40B4-BE49-F238E27FC236}">
                <a16:creationId xmlns:a16="http://schemas.microsoft.com/office/drawing/2014/main" id="{FFDB42F7-EAC2-0C4A-874F-769345BE25F7}"/>
              </a:ext>
            </a:extLst>
          </p:cNvPr>
          <p:cNvSpPr>
            <a:spLocks noGrp="1"/>
          </p:cNvSpPr>
          <p:nvPr>
            <p:ph type="subTitle" idx="1"/>
          </p:nvPr>
        </p:nvSpPr>
        <p:spPr>
          <a:xfrm>
            <a:off x="1285241" y="2709024"/>
            <a:ext cx="8763431" cy="3186447"/>
          </a:xfrm>
        </p:spPr>
        <p:txBody>
          <a:bodyPr anchor="t">
            <a:normAutofit fontScale="92500" lnSpcReduction="20000"/>
          </a:bodyPr>
          <a:lstStyle/>
          <a:p>
            <a:pPr algn="l"/>
            <a:r>
              <a:rPr lang="en-GB" sz="2000" dirty="0"/>
              <a:t>Widecombe-in-the-Moor also had a successful CIF bid enabling us to completely renew the roof. Again, this was a significant project in terms of cost with the Trust contributing a fraction of the outlay required for such an extensive job.</a:t>
            </a:r>
          </a:p>
          <a:p>
            <a:pPr algn="l"/>
            <a:r>
              <a:rPr lang="en-GB" sz="2000" dirty="0"/>
              <a:t>It was clear that while this work was taking place the Trust should take advantage of the disruption to reconfigure a large area of wasted space, currently a series of cupboards and coat space to create more effective teaching space. Builders were unable to start as early as we had hoped and so this work will continue into the term. The advantage with Widecombe is that we have space in the School House which can be utilised on a temporary basis while this is completed. This development is </a:t>
            </a:r>
            <a:r>
              <a:rPr lang="en-GB" sz="2000"/>
              <a:t>funded wholly </a:t>
            </a:r>
            <a:r>
              <a:rPr lang="en-GB" sz="2000" dirty="0"/>
              <a:t>by the Trust and is in response to increasing numbers on roll.</a:t>
            </a:r>
          </a:p>
          <a:p>
            <a:pPr algn="l"/>
            <a:r>
              <a:rPr lang="en-GB" sz="2000" dirty="0"/>
              <a:t>The two projects will make a significant difference to the school as we are also able to make small changes that will have a big impact, for example- a door from the hall into the kitchen!</a:t>
            </a:r>
          </a:p>
          <a:p>
            <a:pPr algn="l"/>
            <a:endParaRPr lang="en-GB" sz="800" dirty="0"/>
          </a:p>
        </p:txBody>
      </p:sp>
    </p:spTree>
    <p:extLst>
      <p:ext uri="{BB962C8B-B14F-4D97-AF65-F5344CB8AC3E}">
        <p14:creationId xmlns:p14="http://schemas.microsoft.com/office/powerpoint/2010/main" val="3775568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20230825_100558">
            <a:extLst>
              <a:ext uri="{FF2B5EF4-FFF2-40B4-BE49-F238E27FC236}">
                <a16:creationId xmlns:a16="http://schemas.microsoft.com/office/drawing/2014/main" id="{3D7CA32D-73C4-BC29-0F00-31CFAED6770C}"/>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18913" b="610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4D68DFE-B2BF-4E1D-BFE5-579798D5F35C}"/>
              </a:ext>
            </a:extLst>
          </p:cNvPr>
          <p:cNvSpPr txBox="1"/>
          <p:nvPr/>
        </p:nvSpPr>
        <p:spPr>
          <a:xfrm>
            <a:off x="641023" y="1438092"/>
            <a:ext cx="10030119" cy="461665"/>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rPr>
              <a:t>New flat roof for the </a:t>
            </a:r>
            <a:r>
              <a:rPr lang="en-GB" sz="2400" b="1" dirty="0" err="1">
                <a:effectLst>
                  <a:outerShdw blurRad="38100" dist="38100" dir="2700000" algn="tl">
                    <a:srgbClr val="000000">
                      <a:alpha val="43137"/>
                    </a:srgbClr>
                  </a:outerShdw>
                </a:effectLst>
              </a:rPr>
              <a:t>Yr</a:t>
            </a:r>
            <a:r>
              <a:rPr lang="en-GB" sz="2400" b="1" dirty="0">
                <a:effectLst>
                  <a:outerShdw blurRad="38100" dist="38100" dir="2700000" algn="tl">
                    <a:srgbClr val="000000">
                      <a:alpha val="43137"/>
                    </a:srgbClr>
                  </a:outerShdw>
                </a:effectLst>
              </a:rPr>
              <a:t> 1 / 2 classroom tidies the whole building up</a:t>
            </a:r>
          </a:p>
        </p:txBody>
      </p:sp>
    </p:spTree>
    <p:extLst>
      <p:ext uri="{BB962C8B-B14F-4D97-AF65-F5344CB8AC3E}">
        <p14:creationId xmlns:p14="http://schemas.microsoft.com/office/powerpoint/2010/main" val="821623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20230825_101144">
            <a:extLst>
              <a:ext uri="{FF2B5EF4-FFF2-40B4-BE49-F238E27FC236}">
                <a16:creationId xmlns:a16="http://schemas.microsoft.com/office/drawing/2014/main" id="{88B862C0-621F-7D3E-FC02-D32299AD818C}"/>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2501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79CF985-1CF2-44D5-F7EA-D2C628A62A8F}"/>
              </a:ext>
            </a:extLst>
          </p:cNvPr>
          <p:cNvSpPr txBox="1"/>
          <p:nvPr/>
        </p:nvSpPr>
        <p:spPr>
          <a:xfrm>
            <a:off x="369651" y="2683232"/>
            <a:ext cx="4786008" cy="830997"/>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rPr>
              <a:t>New flat roof for the </a:t>
            </a:r>
            <a:r>
              <a:rPr lang="en-GB" sz="2400" b="1" dirty="0" err="1">
                <a:effectLst>
                  <a:outerShdw blurRad="38100" dist="38100" dir="2700000" algn="tl">
                    <a:srgbClr val="000000">
                      <a:alpha val="43137"/>
                    </a:srgbClr>
                  </a:outerShdw>
                </a:effectLst>
              </a:rPr>
              <a:t>Yr</a:t>
            </a:r>
            <a:r>
              <a:rPr lang="en-GB" sz="2400" b="1" dirty="0">
                <a:effectLst>
                  <a:outerShdw blurRad="38100" dist="38100" dir="2700000" algn="tl">
                    <a:srgbClr val="000000">
                      <a:alpha val="43137"/>
                    </a:srgbClr>
                  </a:outerShdw>
                </a:effectLst>
              </a:rPr>
              <a:t> 3/4  &amp; 5/6 classrooms</a:t>
            </a:r>
          </a:p>
        </p:txBody>
      </p:sp>
    </p:spTree>
    <p:extLst>
      <p:ext uri="{BB962C8B-B14F-4D97-AF65-F5344CB8AC3E}">
        <p14:creationId xmlns:p14="http://schemas.microsoft.com/office/powerpoint/2010/main" val="163007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20230825_100605">
            <a:extLst>
              <a:ext uri="{FF2B5EF4-FFF2-40B4-BE49-F238E27FC236}">
                <a16:creationId xmlns:a16="http://schemas.microsoft.com/office/drawing/2014/main" id="{FFA59D1C-3C78-1FE0-812A-98F2D5B52FE9}"/>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17482" b="753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CCC9D5F-884C-4C70-2A2E-ACBE5FC8ADBD}"/>
              </a:ext>
            </a:extLst>
          </p:cNvPr>
          <p:cNvSpPr txBox="1"/>
          <p:nvPr/>
        </p:nvSpPr>
        <p:spPr>
          <a:xfrm>
            <a:off x="6923862" y="1128710"/>
            <a:ext cx="2925544" cy="2677656"/>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rPr>
              <a:t>New flat and pitched roof to Reception class and main hall- with solar panels- another step forward with the Link Sustainability Plan</a:t>
            </a:r>
          </a:p>
        </p:txBody>
      </p:sp>
    </p:spTree>
    <p:extLst>
      <p:ext uri="{BB962C8B-B14F-4D97-AF65-F5344CB8AC3E}">
        <p14:creationId xmlns:p14="http://schemas.microsoft.com/office/powerpoint/2010/main" val="1196041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7CAA3B-58F4-CFA1-A1A4-31063AFA4670}"/>
              </a:ext>
            </a:extLst>
          </p:cNvPr>
          <p:cNvSpPr txBox="1"/>
          <p:nvPr/>
        </p:nvSpPr>
        <p:spPr>
          <a:xfrm>
            <a:off x="3170456" y="2033082"/>
            <a:ext cx="2925544" cy="1938992"/>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rPr>
              <a:t>Work commenced on knocking through to create a new Reception class and toilets.</a:t>
            </a:r>
          </a:p>
        </p:txBody>
      </p:sp>
      <p:pic>
        <p:nvPicPr>
          <p:cNvPr id="3" name="Picture 2" descr="20230825_095646">
            <a:extLst>
              <a:ext uri="{FF2B5EF4-FFF2-40B4-BE49-F238E27FC236}">
                <a16:creationId xmlns:a16="http://schemas.microsoft.com/office/drawing/2014/main" id="{5853168A-92C5-11B0-4BF1-DF2C34496A3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0" y="87548"/>
            <a:ext cx="9144000" cy="6858000"/>
          </a:xfrm>
          <a:prstGeom prst="rect">
            <a:avLst/>
          </a:prstGeom>
        </p:spPr>
      </p:pic>
      <p:sp>
        <p:nvSpPr>
          <p:cNvPr id="5" name="TextBox 4">
            <a:extLst>
              <a:ext uri="{FF2B5EF4-FFF2-40B4-BE49-F238E27FC236}">
                <a16:creationId xmlns:a16="http://schemas.microsoft.com/office/drawing/2014/main" id="{DB65BF57-FD82-42D1-2657-B0E85F031058}"/>
              </a:ext>
            </a:extLst>
          </p:cNvPr>
          <p:cNvSpPr txBox="1"/>
          <p:nvPr/>
        </p:nvSpPr>
        <p:spPr>
          <a:xfrm>
            <a:off x="122456" y="1157593"/>
            <a:ext cx="2925544" cy="4708981"/>
          </a:xfrm>
          <a:prstGeom prst="rect">
            <a:avLst/>
          </a:prstGeom>
          <a:noFill/>
        </p:spPr>
        <p:txBody>
          <a:bodyPr wrap="square" rtlCol="0">
            <a:spAutoFit/>
          </a:bodyPr>
          <a:lstStyle/>
          <a:p>
            <a:r>
              <a:rPr lang="en-GB" sz="2000" dirty="0">
                <a:effectLst>
                  <a:outerShdw blurRad="38100" dist="38100" dir="2700000" algn="tl">
                    <a:srgbClr val="000000">
                      <a:alpha val="43137"/>
                    </a:srgbClr>
                  </a:outerShdw>
                </a:effectLst>
              </a:rPr>
              <a:t>Worked commenced on knocking through to create a new, larger Reception classroom and toilets. Access to outdoor learning will be part of the project. The new space will be redecorated with new flooring and IT Smartboard etc.</a:t>
            </a:r>
          </a:p>
          <a:p>
            <a:r>
              <a:rPr lang="en-GB" sz="2000" dirty="0">
                <a:effectLst>
                  <a:outerShdw blurRad="38100" dist="38100" dir="2700000" algn="tl">
                    <a:srgbClr val="000000">
                      <a:alpha val="43137"/>
                    </a:srgbClr>
                  </a:outerShdw>
                </a:effectLst>
              </a:rPr>
              <a:t>As normal there will be significant work for teachers in setting up the new classrooms once they are complete.</a:t>
            </a:r>
          </a:p>
        </p:txBody>
      </p:sp>
    </p:spTree>
    <p:extLst>
      <p:ext uri="{BB962C8B-B14F-4D97-AF65-F5344CB8AC3E}">
        <p14:creationId xmlns:p14="http://schemas.microsoft.com/office/powerpoint/2010/main" val="4271843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FDE719-A3DA-D5F1-F11E-21457BC100C1}"/>
              </a:ext>
            </a:extLst>
          </p:cNvPr>
          <p:cNvSpPr>
            <a:spLocks noGrp="1"/>
          </p:cNvSpPr>
          <p:nvPr>
            <p:ph type="ctrTitle"/>
          </p:nvPr>
        </p:nvSpPr>
        <p:spPr>
          <a:xfrm>
            <a:off x="1285241" y="1008993"/>
            <a:ext cx="9231410" cy="1111637"/>
          </a:xfrm>
        </p:spPr>
        <p:txBody>
          <a:bodyPr anchor="b">
            <a:normAutofit/>
          </a:bodyPr>
          <a:lstStyle/>
          <a:p>
            <a:pPr algn="l"/>
            <a:r>
              <a:rPr lang="en-GB" dirty="0" err="1"/>
              <a:t>Diptford</a:t>
            </a:r>
            <a:r>
              <a:rPr lang="en-GB" dirty="0"/>
              <a:t> Primary School</a:t>
            </a:r>
          </a:p>
        </p:txBody>
      </p:sp>
      <p:sp>
        <p:nvSpPr>
          <p:cNvPr id="5" name="Subtitle 4">
            <a:extLst>
              <a:ext uri="{FF2B5EF4-FFF2-40B4-BE49-F238E27FC236}">
                <a16:creationId xmlns:a16="http://schemas.microsoft.com/office/drawing/2014/main" id="{FFDB42F7-EAC2-0C4A-874F-769345BE25F7}"/>
              </a:ext>
            </a:extLst>
          </p:cNvPr>
          <p:cNvSpPr>
            <a:spLocks noGrp="1"/>
          </p:cNvSpPr>
          <p:nvPr>
            <p:ph type="subTitle" idx="1"/>
          </p:nvPr>
        </p:nvSpPr>
        <p:spPr>
          <a:xfrm>
            <a:off x="1285241" y="2607014"/>
            <a:ext cx="7132335" cy="3288458"/>
          </a:xfrm>
        </p:spPr>
        <p:txBody>
          <a:bodyPr anchor="t">
            <a:normAutofit/>
          </a:bodyPr>
          <a:lstStyle/>
          <a:p>
            <a:pPr algn="l"/>
            <a:r>
              <a:rPr lang="en-GB" sz="2200" dirty="0"/>
              <a:t>Replacement of the two dilapidated classroom huts with an extension to the main school, including additional space, toilets, break-out learning spaces and resource storage.</a:t>
            </a:r>
          </a:p>
        </p:txBody>
      </p:sp>
    </p:spTree>
    <p:extLst>
      <p:ext uri="{BB962C8B-B14F-4D97-AF65-F5344CB8AC3E}">
        <p14:creationId xmlns:p14="http://schemas.microsoft.com/office/powerpoint/2010/main" val="427292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5AD8AA-A84F-60EF-D6ED-5AE946D37479}"/>
              </a:ext>
            </a:extLst>
          </p:cNvPr>
          <p:cNvSpPr>
            <a:spLocks noGrp="1"/>
          </p:cNvSpPr>
          <p:nvPr>
            <p:ph type="title"/>
          </p:nvPr>
        </p:nvSpPr>
        <p:spPr>
          <a:xfrm>
            <a:off x="1285241" y="1008993"/>
            <a:ext cx="9231410" cy="1403467"/>
          </a:xfrm>
        </p:spPr>
        <p:txBody>
          <a:bodyPr vert="horz" lIns="91440" tIns="45720" rIns="91440" bIns="45720" rtlCol="0" anchor="b">
            <a:normAutofit/>
          </a:bodyPr>
          <a:lstStyle/>
          <a:p>
            <a:r>
              <a:rPr lang="en-US" kern="1200" dirty="0">
                <a:solidFill>
                  <a:schemeClr val="tx1"/>
                </a:solidFill>
                <a:latin typeface="+mj-lt"/>
                <a:ea typeface="+mj-ea"/>
                <a:cs typeface="+mj-cs"/>
              </a:rPr>
              <a:t>Stoke Gabriel</a:t>
            </a:r>
          </a:p>
        </p:txBody>
      </p:sp>
      <p:sp>
        <p:nvSpPr>
          <p:cNvPr id="3" name="Text Placeholder 2">
            <a:extLst>
              <a:ext uri="{FF2B5EF4-FFF2-40B4-BE49-F238E27FC236}">
                <a16:creationId xmlns:a16="http://schemas.microsoft.com/office/drawing/2014/main" id="{85A02FAC-9A28-3EE9-ACC8-A52C7BD182E9}"/>
              </a:ext>
            </a:extLst>
          </p:cNvPr>
          <p:cNvSpPr>
            <a:spLocks noGrp="1"/>
          </p:cNvSpPr>
          <p:nvPr>
            <p:ph type="body" idx="1"/>
          </p:nvPr>
        </p:nvSpPr>
        <p:spPr>
          <a:xfrm>
            <a:off x="1285241" y="2519464"/>
            <a:ext cx="7132335" cy="3376007"/>
          </a:xfrm>
        </p:spPr>
        <p:txBody>
          <a:bodyPr vert="horz" lIns="91440" tIns="45720" rIns="91440" bIns="45720" rtlCol="0" anchor="t">
            <a:normAutofit/>
          </a:bodyPr>
          <a:lstStyle/>
          <a:p>
            <a:r>
              <a:rPr lang="en-US" kern="1200" dirty="0">
                <a:solidFill>
                  <a:schemeClr val="tx1"/>
                </a:solidFill>
                <a:latin typeface="+mn-lt"/>
                <a:ea typeface="+mn-ea"/>
                <a:cs typeface="+mn-cs"/>
              </a:rPr>
              <a:t>Sorry no pictures- but the school is having a complete overhaul of Fire Safety with a new alarm system, automatic kitchen shutter closure and </a:t>
            </a:r>
            <a:r>
              <a:rPr lang="en-US" kern="1200" dirty="0" err="1">
                <a:solidFill>
                  <a:schemeClr val="tx1"/>
                </a:solidFill>
                <a:latin typeface="+mn-lt"/>
                <a:ea typeface="+mn-ea"/>
                <a:cs typeface="+mn-cs"/>
              </a:rPr>
              <a:t>compartmentalisation</a:t>
            </a:r>
            <a:r>
              <a:rPr lang="en-US" kern="1200" dirty="0">
                <a:solidFill>
                  <a:schemeClr val="tx1"/>
                </a:solidFill>
                <a:latin typeface="+mn-lt"/>
                <a:ea typeface="+mn-ea"/>
                <a:cs typeface="+mn-cs"/>
              </a:rPr>
              <a:t>.</a:t>
            </a:r>
          </a:p>
          <a:p>
            <a:r>
              <a:rPr lang="en-US" kern="1200" dirty="0">
                <a:solidFill>
                  <a:schemeClr val="tx1"/>
                </a:solidFill>
                <a:latin typeface="+mn-lt"/>
                <a:ea typeface="+mn-ea"/>
                <a:cs typeface="+mn-cs"/>
              </a:rPr>
              <a:t>Stoke has had a number of successful CIF bids previously, including windows and heating so we were very pleased that this bid was also successful. </a:t>
            </a:r>
          </a:p>
          <a:p>
            <a:r>
              <a:rPr lang="en-US" kern="1200" dirty="0">
                <a:solidFill>
                  <a:schemeClr val="tx1"/>
                </a:solidFill>
                <a:latin typeface="+mn-lt"/>
                <a:ea typeface="+mn-ea"/>
                <a:cs typeface="+mn-cs"/>
              </a:rPr>
              <a:t>It will be completed before children return.</a:t>
            </a:r>
          </a:p>
        </p:txBody>
      </p:sp>
    </p:spTree>
    <p:extLst>
      <p:ext uri="{BB962C8B-B14F-4D97-AF65-F5344CB8AC3E}">
        <p14:creationId xmlns:p14="http://schemas.microsoft.com/office/powerpoint/2010/main" val="92628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0625E3-FF1F-D6E8-D2B9-BE0CB90043D6}"/>
              </a:ext>
            </a:extLst>
          </p:cNvPr>
          <p:cNvSpPr>
            <a:spLocks noGrp="1"/>
          </p:cNvSpPr>
          <p:nvPr>
            <p:ph type="title"/>
          </p:nvPr>
        </p:nvSpPr>
        <p:spPr>
          <a:xfrm>
            <a:off x="924128" y="496112"/>
            <a:ext cx="10759100" cy="856972"/>
          </a:xfrm>
        </p:spPr>
        <p:txBody>
          <a:bodyPr vert="horz" lIns="91440" tIns="45720" rIns="91440" bIns="45720" rtlCol="0" anchor="b">
            <a:normAutofit fontScale="90000"/>
          </a:bodyPr>
          <a:lstStyle/>
          <a:p>
            <a:pPr algn="r"/>
            <a:r>
              <a:rPr lang="en-US" kern="1200" dirty="0">
                <a:solidFill>
                  <a:schemeClr val="tx1"/>
                </a:solidFill>
                <a:latin typeface="+mj-lt"/>
                <a:ea typeface="+mj-ea"/>
                <a:cs typeface="+mj-cs"/>
              </a:rPr>
              <a:t>The Link Academy Estates- summary</a:t>
            </a:r>
          </a:p>
        </p:txBody>
      </p:sp>
      <p:sp>
        <p:nvSpPr>
          <p:cNvPr id="3" name="Text Placeholder 2">
            <a:extLst>
              <a:ext uri="{FF2B5EF4-FFF2-40B4-BE49-F238E27FC236}">
                <a16:creationId xmlns:a16="http://schemas.microsoft.com/office/drawing/2014/main" id="{C5E486AA-D170-9D13-FC6D-04D234AE2C33}"/>
              </a:ext>
            </a:extLst>
          </p:cNvPr>
          <p:cNvSpPr>
            <a:spLocks noGrp="1"/>
          </p:cNvSpPr>
          <p:nvPr>
            <p:ph type="body" idx="1"/>
          </p:nvPr>
        </p:nvSpPr>
        <p:spPr>
          <a:xfrm>
            <a:off x="4503906" y="1743612"/>
            <a:ext cx="7412477" cy="4368152"/>
          </a:xfrm>
        </p:spPr>
        <p:txBody>
          <a:bodyPr vert="horz" lIns="91440" tIns="45720" rIns="91440" bIns="45720" rtlCol="0">
            <a:normAutofit/>
          </a:bodyPr>
          <a:lstStyle/>
          <a:p>
            <a:pPr algn="r"/>
            <a:r>
              <a:rPr lang="en-US" sz="2000" kern="1200" dirty="0">
                <a:solidFill>
                  <a:schemeClr val="tx1"/>
                </a:solidFill>
                <a:latin typeface="+mn-lt"/>
                <a:ea typeface="+mn-ea"/>
                <a:cs typeface="+mn-cs"/>
              </a:rPr>
              <a:t>This year the success of 5 CIF bids, our own Trust-funded projects and the Urgent Capital Support funding loan for </a:t>
            </a:r>
            <a:r>
              <a:rPr lang="en-US" sz="2000" kern="1200" dirty="0" err="1">
                <a:solidFill>
                  <a:schemeClr val="tx1"/>
                </a:solidFill>
                <a:latin typeface="+mn-lt"/>
                <a:ea typeface="+mn-ea"/>
                <a:cs typeface="+mn-cs"/>
              </a:rPr>
              <a:t>Diptford</a:t>
            </a:r>
            <a:r>
              <a:rPr lang="en-US" sz="2000" kern="1200" dirty="0">
                <a:solidFill>
                  <a:schemeClr val="tx1"/>
                </a:solidFill>
                <a:latin typeface="+mn-lt"/>
                <a:ea typeface="+mn-ea"/>
                <a:cs typeface="+mn-cs"/>
              </a:rPr>
              <a:t> have seen over £1.2 million pounds spent on our school buildings during 2022-23 academic year. This has led to a significant improvement in many of our schools that were in desperate need of this investment. We intend to continue to complete the projects that are underway with a </a:t>
            </a:r>
            <a:r>
              <a:rPr lang="en-US" sz="2000" kern="1200" dirty="0" err="1">
                <a:solidFill>
                  <a:schemeClr val="tx1"/>
                </a:solidFill>
                <a:latin typeface="+mn-lt"/>
                <a:ea typeface="+mn-ea"/>
                <a:cs typeface="+mn-cs"/>
              </a:rPr>
              <a:t>programme</a:t>
            </a:r>
            <a:r>
              <a:rPr lang="en-US" sz="2000" kern="1200" dirty="0">
                <a:solidFill>
                  <a:schemeClr val="tx1"/>
                </a:solidFill>
                <a:latin typeface="+mn-lt"/>
                <a:ea typeface="+mn-ea"/>
                <a:cs typeface="+mn-cs"/>
              </a:rPr>
              <a:t> of redecoration </a:t>
            </a:r>
            <a:r>
              <a:rPr lang="en-US" sz="2000" kern="1200" dirty="0" err="1">
                <a:solidFill>
                  <a:schemeClr val="tx1"/>
                </a:solidFill>
                <a:latin typeface="+mn-lt"/>
                <a:ea typeface="+mn-ea"/>
                <a:cs typeface="+mn-cs"/>
              </a:rPr>
              <a:t>etc</a:t>
            </a:r>
            <a:r>
              <a:rPr lang="en-US" sz="2000" kern="1200" dirty="0">
                <a:solidFill>
                  <a:schemeClr val="tx1"/>
                </a:solidFill>
                <a:latin typeface="+mn-lt"/>
                <a:ea typeface="+mn-ea"/>
                <a:cs typeface="+mn-cs"/>
              </a:rPr>
              <a:t> and address any ongoing areas that require future work.</a:t>
            </a:r>
          </a:p>
          <a:p>
            <a:pPr algn="r"/>
            <a:r>
              <a:rPr lang="en-US" sz="2000" kern="1200" dirty="0">
                <a:solidFill>
                  <a:schemeClr val="tx1"/>
                </a:solidFill>
                <a:latin typeface="+mn-lt"/>
                <a:ea typeface="+mn-ea"/>
                <a:cs typeface="+mn-cs"/>
              </a:rPr>
              <a:t>We have a designated Estates Manager starting with the Link in September- Ross Cooper. He will be picking up from Matt to ensure the planned work is completed as well as setting up a detailed Sustainable Plan with a </a:t>
            </a:r>
            <a:r>
              <a:rPr lang="en-US" sz="2000" kern="1200" dirty="0" err="1">
                <a:solidFill>
                  <a:schemeClr val="tx1"/>
                </a:solidFill>
                <a:latin typeface="+mn-lt"/>
                <a:ea typeface="+mn-ea"/>
                <a:cs typeface="+mn-cs"/>
              </a:rPr>
              <a:t>programme</a:t>
            </a:r>
            <a:r>
              <a:rPr lang="en-US" sz="2000" kern="1200" dirty="0">
                <a:solidFill>
                  <a:schemeClr val="tx1"/>
                </a:solidFill>
                <a:latin typeface="+mn-lt"/>
                <a:ea typeface="+mn-ea"/>
                <a:cs typeface="+mn-cs"/>
              </a:rPr>
              <a:t> to instigate continued actions. He will also look into a number of grants that are becoming available to enable the Trust to continue to improve our schools in a sustainable way, involving wherever possible, the children’s voice</a:t>
            </a:r>
            <a:r>
              <a:rPr lang="en-US" sz="1000" kern="1200" dirty="0">
                <a:solidFill>
                  <a:schemeClr val="tx1"/>
                </a:solidFill>
                <a:latin typeface="+mn-lt"/>
                <a:ea typeface="+mn-ea"/>
                <a:cs typeface="+mn-cs"/>
              </a:rPr>
              <a:t>.</a:t>
            </a:r>
          </a:p>
        </p:txBody>
      </p:sp>
    </p:spTree>
    <p:extLst>
      <p:ext uri="{BB962C8B-B14F-4D97-AF65-F5344CB8AC3E}">
        <p14:creationId xmlns:p14="http://schemas.microsoft.com/office/powerpoint/2010/main" val="3081065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4A85DD9-7D53-6FD8-F25C-32EE96758A25}"/>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u="sng" dirty="0">
                <a:effectLst>
                  <a:outerShdw blurRad="38100" dist="38100" dir="2700000" algn="tl">
                    <a:srgbClr val="000000">
                      <a:alpha val="43137"/>
                    </a:srgbClr>
                  </a:outerShdw>
                </a:effectLst>
              </a:rPr>
              <a:t>Classroom 1- </a:t>
            </a:r>
            <a:r>
              <a:rPr lang="en-US" sz="2200" dirty="0">
                <a:effectLst>
                  <a:outerShdw blurRad="38100" dist="38100" dir="2700000" algn="tl">
                    <a:srgbClr val="000000">
                      <a:alpha val="43137"/>
                    </a:srgbClr>
                  </a:outerShdw>
                </a:effectLst>
              </a:rPr>
              <a:t>just awaiting final fittings and flooring</a:t>
            </a:r>
          </a:p>
          <a:p>
            <a:pPr>
              <a:lnSpc>
                <a:spcPct val="90000"/>
              </a:lnSpc>
              <a:spcAft>
                <a:spcPts val="600"/>
              </a:spcAft>
            </a:pPr>
            <a:r>
              <a:rPr lang="en-US" sz="2200" dirty="0">
                <a:effectLst>
                  <a:outerShdw blurRad="38100" dist="38100" dir="2700000" algn="tl">
                    <a:srgbClr val="000000">
                      <a:alpha val="43137"/>
                    </a:srgbClr>
                  </a:outerShdw>
                </a:effectLst>
              </a:rPr>
              <a:t>New furniture will add the final touches and display boards and Smartboard are still to be installed</a:t>
            </a:r>
          </a:p>
        </p:txBody>
      </p:sp>
      <p:pic>
        <p:nvPicPr>
          <p:cNvPr id="3" name="Picture 2" descr="20230825_133817">
            <a:extLst>
              <a:ext uri="{FF2B5EF4-FFF2-40B4-BE49-F238E27FC236}">
                <a16:creationId xmlns:a16="http://schemas.microsoft.com/office/drawing/2014/main" id="{A2142A9F-F309-C53F-E708-173D897CBF76}"/>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3215" r="2155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5364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573443-7E54-E20F-B659-D17B0C4E8E44}"/>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u="sng" dirty="0">
                <a:effectLst>
                  <a:outerShdw blurRad="38100" dist="38100" dir="2700000" algn="tl">
                    <a:srgbClr val="000000">
                      <a:alpha val="43137"/>
                    </a:srgbClr>
                  </a:outerShdw>
                </a:effectLst>
              </a:rPr>
              <a:t>Classroom 2</a:t>
            </a:r>
          </a:p>
          <a:p>
            <a:pPr>
              <a:lnSpc>
                <a:spcPct val="90000"/>
              </a:lnSpc>
              <a:spcAft>
                <a:spcPts val="600"/>
              </a:spcAft>
            </a:pPr>
            <a:r>
              <a:rPr lang="en-US" sz="2200" dirty="0">
                <a:effectLst>
                  <a:outerShdw blurRad="38100" dist="38100" dir="2700000" algn="tl">
                    <a:srgbClr val="000000">
                      <a:alpha val="43137"/>
                    </a:srgbClr>
                  </a:outerShdw>
                </a:effectLst>
              </a:rPr>
              <a:t>This space is so much bigger it will enable us to have full school assemblies without having to leave the school.</a:t>
            </a:r>
          </a:p>
          <a:p>
            <a:pPr>
              <a:lnSpc>
                <a:spcPct val="90000"/>
              </a:lnSpc>
              <a:spcAft>
                <a:spcPts val="600"/>
              </a:spcAft>
            </a:pPr>
            <a:r>
              <a:rPr lang="en-US" sz="2200" dirty="0">
                <a:effectLst>
                  <a:outerShdw blurRad="38100" dist="38100" dir="2700000" algn="tl">
                    <a:srgbClr val="000000">
                      <a:alpha val="43137"/>
                    </a:srgbClr>
                  </a:outerShdw>
                </a:effectLst>
              </a:rPr>
              <a:t>We are expecting flooring at the end of August and await all new furniture.</a:t>
            </a:r>
          </a:p>
        </p:txBody>
      </p:sp>
      <p:pic>
        <p:nvPicPr>
          <p:cNvPr id="3" name="Picture 2" descr="20230825_134001">
            <a:extLst>
              <a:ext uri="{FF2B5EF4-FFF2-40B4-BE49-F238E27FC236}">
                <a16:creationId xmlns:a16="http://schemas.microsoft.com/office/drawing/2014/main" id="{1986DD86-FF31-0BB1-5DFC-7B402A5662A9}"/>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15155" r="961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12294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E264A07-1AB4-B221-D7C8-EC2B072C9535}"/>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u="sng" dirty="0">
                <a:effectLst>
                  <a:outerShdw blurRad="38100" dist="38100" dir="2700000" algn="tl">
                    <a:srgbClr val="000000">
                      <a:alpha val="43137"/>
                    </a:srgbClr>
                  </a:outerShdw>
                </a:effectLst>
              </a:rPr>
              <a:t>Foyer link between the new classrooms and the main school. </a:t>
            </a:r>
          </a:p>
          <a:p>
            <a:pPr>
              <a:lnSpc>
                <a:spcPct val="90000"/>
              </a:lnSpc>
              <a:spcAft>
                <a:spcPts val="600"/>
              </a:spcAft>
            </a:pPr>
            <a:r>
              <a:rPr lang="en-US" sz="2200" dirty="0">
                <a:effectLst>
                  <a:outerShdw blurRad="38100" dist="38100" dir="2700000" algn="tl">
                    <a:srgbClr val="000000">
                      <a:alpha val="43137"/>
                    </a:srgbClr>
                  </a:outerShdw>
                </a:effectLst>
              </a:rPr>
              <a:t>This new link has given us additional space and a covered connection to the main school.</a:t>
            </a:r>
          </a:p>
          <a:p>
            <a:pPr>
              <a:lnSpc>
                <a:spcPct val="90000"/>
              </a:lnSpc>
              <a:spcAft>
                <a:spcPts val="600"/>
              </a:spcAft>
            </a:pPr>
            <a:r>
              <a:rPr lang="en-US" sz="2200" dirty="0">
                <a:effectLst>
                  <a:outerShdw blurRad="38100" dist="38100" dir="2700000" algn="tl">
                    <a:srgbClr val="000000">
                      <a:alpha val="43137"/>
                    </a:srgbClr>
                  </a:outerShdw>
                </a:effectLst>
              </a:rPr>
              <a:t>Double doors lead out into the Early Years unit and the play area.</a:t>
            </a:r>
          </a:p>
          <a:p>
            <a:pPr>
              <a:lnSpc>
                <a:spcPct val="90000"/>
              </a:lnSpc>
              <a:spcAft>
                <a:spcPts val="600"/>
              </a:spcAft>
            </a:pPr>
            <a:endParaRPr lang="en-US" sz="2200" b="1" dirty="0">
              <a:effectLst>
                <a:outerShdw blurRad="38100" dist="38100" dir="2700000" algn="tl">
                  <a:srgbClr val="000000">
                    <a:alpha val="43137"/>
                  </a:srgbClr>
                </a:outerShdw>
              </a:effectLst>
            </a:endParaRPr>
          </a:p>
        </p:txBody>
      </p:sp>
      <p:pic>
        <p:nvPicPr>
          <p:cNvPr id="3" name="Picture 2" descr="20230825_134320">
            <a:extLst>
              <a:ext uri="{FF2B5EF4-FFF2-40B4-BE49-F238E27FC236}">
                <a16:creationId xmlns:a16="http://schemas.microsoft.com/office/drawing/2014/main" id="{22B51C6D-2D37-0C66-9E16-C726B9C2EA9C}"/>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5695" r="1907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95491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D10DF2-F5F4-1FDF-FFEF-C73B50E766C8}"/>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effectLst>
                  <a:outerShdw blurRad="38100" dist="38100" dir="2700000" algn="tl">
                    <a:srgbClr val="000000">
                      <a:alpha val="43137"/>
                    </a:srgbClr>
                  </a:outerShdw>
                </a:effectLst>
              </a:rPr>
              <a:t>This is the </a:t>
            </a:r>
            <a:r>
              <a:rPr lang="en-US" sz="2200" u="sng" dirty="0">
                <a:effectLst>
                  <a:outerShdw blurRad="38100" dist="38100" dir="2700000" algn="tl">
                    <a:srgbClr val="000000">
                      <a:alpha val="43137"/>
                    </a:srgbClr>
                  </a:outerShdw>
                </a:effectLst>
              </a:rPr>
              <a:t>outdoor learning space </a:t>
            </a:r>
            <a:r>
              <a:rPr lang="en-US" sz="2200" dirty="0">
                <a:effectLst>
                  <a:outerShdw blurRad="38100" dist="38100" dir="2700000" algn="tl">
                    <a:srgbClr val="000000">
                      <a:alpha val="43137"/>
                    </a:srgbClr>
                  </a:outerShdw>
                </a:effectLst>
              </a:rPr>
              <a:t>for Pre-school and our Early Years pupils.</a:t>
            </a:r>
          </a:p>
          <a:p>
            <a:pPr>
              <a:lnSpc>
                <a:spcPct val="90000"/>
              </a:lnSpc>
              <a:spcAft>
                <a:spcPts val="600"/>
              </a:spcAft>
            </a:pPr>
            <a:r>
              <a:rPr lang="en-US" sz="2200" dirty="0">
                <a:effectLst>
                  <a:outerShdw blurRad="38100" dist="38100" dir="2700000" algn="tl">
                    <a:srgbClr val="000000">
                      <a:alpha val="43137"/>
                    </a:srgbClr>
                  </a:outerShdw>
                </a:effectLst>
              </a:rPr>
              <a:t>It will have a  new soft pour tarmac surface when cleared which will enable our youngest pupils to explore learning in a safe outdoor space.</a:t>
            </a:r>
          </a:p>
        </p:txBody>
      </p:sp>
      <p:pic>
        <p:nvPicPr>
          <p:cNvPr id="3" name="Picture 2" descr="20230825_133121">
            <a:extLst>
              <a:ext uri="{FF2B5EF4-FFF2-40B4-BE49-F238E27FC236}">
                <a16:creationId xmlns:a16="http://schemas.microsoft.com/office/drawing/2014/main" id="{99048FB8-AE36-6558-22A7-A4767A36F912}"/>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5640" r="1913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23835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EF625B-962A-99A4-2AA6-1AB8DB471F11}"/>
              </a:ext>
            </a:extLst>
          </p:cNvPr>
          <p:cNvSpPr txBox="1"/>
          <p:nvPr/>
        </p:nvSpPr>
        <p:spPr>
          <a:xfrm>
            <a:off x="640080" y="2872899"/>
            <a:ext cx="4243589" cy="3320668"/>
          </a:xfrm>
          <a:prstGeom prst="rect">
            <a:avLst/>
          </a:prstGeom>
        </p:spPr>
        <p:txBody>
          <a:bodyPr vert="horz" lIns="91440" tIns="45720" rIns="91440" bIns="45720" rtlCol="0">
            <a:normAutofit lnSpcReduction="10000"/>
          </a:bodyPr>
          <a:lstStyle/>
          <a:p>
            <a:pPr>
              <a:lnSpc>
                <a:spcPct val="90000"/>
              </a:lnSpc>
              <a:spcAft>
                <a:spcPts val="600"/>
              </a:spcAft>
            </a:pPr>
            <a:r>
              <a:rPr lang="en-US" sz="2200" u="sng" dirty="0">
                <a:effectLst>
                  <a:outerShdw blurRad="38100" dist="38100" dir="2700000" algn="tl">
                    <a:srgbClr val="000000">
                      <a:alpha val="43137"/>
                    </a:srgbClr>
                  </a:outerShdw>
                </a:effectLst>
              </a:rPr>
              <a:t>The space between the main school and the new classrooms </a:t>
            </a:r>
            <a:r>
              <a:rPr lang="en-US" sz="2200" dirty="0">
                <a:effectLst>
                  <a:outerShdw blurRad="38100" dist="38100" dir="2700000" algn="tl">
                    <a:srgbClr val="000000">
                      <a:alpha val="43137"/>
                    </a:srgbClr>
                  </a:outerShdw>
                </a:effectLst>
              </a:rPr>
              <a:t>has been levelled, with new drains put in.</a:t>
            </a:r>
          </a:p>
          <a:p>
            <a:pPr>
              <a:lnSpc>
                <a:spcPct val="90000"/>
              </a:lnSpc>
              <a:spcAft>
                <a:spcPts val="600"/>
              </a:spcAft>
            </a:pPr>
            <a:r>
              <a:rPr lang="en-US" sz="2200" dirty="0">
                <a:effectLst>
                  <a:outerShdw blurRad="38100" dist="38100" dir="2700000" algn="tl">
                    <a:srgbClr val="000000">
                      <a:alpha val="43137"/>
                    </a:srgbClr>
                  </a:outerShdw>
                </a:effectLst>
              </a:rPr>
              <a:t>The external pathways have been regraded and will be tarmacked before pupils return.</a:t>
            </a:r>
          </a:p>
          <a:p>
            <a:pPr>
              <a:lnSpc>
                <a:spcPct val="90000"/>
              </a:lnSpc>
              <a:spcAft>
                <a:spcPts val="600"/>
              </a:spcAft>
            </a:pPr>
            <a:r>
              <a:rPr lang="en-US" sz="2200" u="sng" dirty="0">
                <a:effectLst>
                  <a:outerShdw blurRad="38100" dist="38100" dir="2700000" algn="tl">
                    <a:srgbClr val="000000">
                      <a:alpha val="43137"/>
                    </a:srgbClr>
                  </a:outerShdw>
                </a:effectLst>
              </a:rPr>
              <a:t>The main school </a:t>
            </a:r>
            <a:r>
              <a:rPr lang="en-US" sz="2200" dirty="0">
                <a:effectLst>
                  <a:outerShdw blurRad="38100" dist="38100" dir="2700000" algn="tl">
                    <a:srgbClr val="000000">
                      <a:alpha val="43137"/>
                    </a:srgbClr>
                  </a:outerShdw>
                </a:effectLst>
              </a:rPr>
              <a:t>has been completely redecorated to ensure we now have the learning space our pupils deserve!</a:t>
            </a:r>
          </a:p>
        </p:txBody>
      </p:sp>
      <p:pic>
        <p:nvPicPr>
          <p:cNvPr id="3" name="Picture 2" descr="20230825_133642">
            <a:extLst>
              <a:ext uri="{FF2B5EF4-FFF2-40B4-BE49-F238E27FC236}">
                <a16:creationId xmlns:a16="http://schemas.microsoft.com/office/drawing/2014/main" id="{EE01CD93-2B4B-A18D-433A-07B6FFB69154}"/>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24458" r="31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13549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FDE719-A3DA-D5F1-F11E-21457BC100C1}"/>
              </a:ext>
            </a:extLst>
          </p:cNvPr>
          <p:cNvSpPr>
            <a:spLocks noGrp="1"/>
          </p:cNvSpPr>
          <p:nvPr>
            <p:ph type="ctrTitle"/>
          </p:nvPr>
        </p:nvSpPr>
        <p:spPr>
          <a:xfrm>
            <a:off x="1006900" y="1188637"/>
            <a:ext cx="3152097" cy="3954384"/>
          </a:xfrm>
        </p:spPr>
        <p:txBody>
          <a:bodyPr vert="horz" lIns="91440" tIns="45720" rIns="91440" bIns="45720" rtlCol="0" anchor="ctr">
            <a:normAutofit/>
          </a:bodyPr>
          <a:lstStyle/>
          <a:p>
            <a:pPr algn="r"/>
            <a:r>
              <a:rPr lang="en-US" sz="6600" kern="1200" dirty="0" err="1">
                <a:solidFill>
                  <a:schemeClr val="tx1"/>
                </a:solidFill>
                <a:latin typeface="+mj-lt"/>
                <a:ea typeface="+mj-ea"/>
                <a:cs typeface="+mj-cs"/>
              </a:rPr>
              <a:t>Hennock</a:t>
            </a:r>
            <a:r>
              <a:rPr lang="en-US" sz="6600" kern="1200" dirty="0">
                <a:solidFill>
                  <a:schemeClr val="tx1"/>
                </a:solidFill>
                <a:latin typeface="+mj-lt"/>
                <a:ea typeface="+mj-ea"/>
                <a:cs typeface="+mj-cs"/>
              </a:rPr>
              <a:t> Primary School</a:t>
            </a:r>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232" y="623275"/>
            <a:ext cx="6896595"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FFDB42F7-EAC2-0C4A-874F-769345BE25F7}"/>
              </a:ext>
            </a:extLst>
          </p:cNvPr>
          <p:cNvSpPr>
            <a:spLocks noGrp="1"/>
          </p:cNvSpPr>
          <p:nvPr>
            <p:ph type="subTitle" idx="1"/>
          </p:nvPr>
        </p:nvSpPr>
        <p:spPr>
          <a:xfrm>
            <a:off x="4650233" y="1188637"/>
            <a:ext cx="5641632" cy="4044844"/>
          </a:xfrm>
        </p:spPr>
        <p:txBody>
          <a:bodyPr vert="horz" lIns="91440" tIns="45720" rIns="91440" bIns="45720" rtlCol="0" anchor="ctr">
            <a:noAutofit/>
          </a:bodyPr>
          <a:lstStyle/>
          <a:p>
            <a:pPr algn="l"/>
            <a:r>
              <a:rPr lang="en-US" sz="2000" dirty="0" err="1"/>
              <a:t>Hennock</a:t>
            </a:r>
            <a:r>
              <a:rPr lang="en-US" sz="2000" dirty="0"/>
              <a:t> has been in desperate need of extensive external works and last year missed out on CIF funding for a new roof and windows by a tiny margin. This year the CIF bid was successful, and the roof and windows are being replaced with the school providing just a percentage of the actual cost of this work.</a:t>
            </a:r>
          </a:p>
          <a:p>
            <a:pPr algn="l"/>
            <a:r>
              <a:rPr lang="en-US" sz="2000" dirty="0"/>
              <a:t>We also applied for a fire-safety upgrade which includes </a:t>
            </a:r>
            <a:r>
              <a:rPr lang="en-US" sz="2000" dirty="0" err="1"/>
              <a:t>compartmentalisation</a:t>
            </a:r>
            <a:r>
              <a:rPr lang="en-US" sz="2000" dirty="0"/>
              <a:t>, and this application was also successful, so builders have been really busy at </a:t>
            </a:r>
            <a:r>
              <a:rPr lang="en-US" sz="2000" dirty="0" err="1"/>
              <a:t>Hennock</a:t>
            </a:r>
            <a:r>
              <a:rPr lang="en-US" sz="2000" dirty="0"/>
              <a:t> this summer!</a:t>
            </a:r>
          </a:p>
          <a:p>
            <a:pPr algn="l"/>
            <a:r>
              <a:rPr lang="en-US" sz="2000" dirty="0"/>
              <a:t>With both projects we will be reconfiguring the main school, redecorating and improving the flooring </a:t>
            </a:r>
            <a:r>
              <a:rPr lang="en-US" sz="2000" dirty="0" err="1"/>
              <a:t>etc</a:t>
            </a:r>
            <a:r>
              <a:rPr lang="en-US" sz="2000" dirty="0"/>
              <a:t> to ensure the school has a real face-lift!</a:t>
            </a:r>
          </a:p>
          <a:p>
            <a:pPr algn="l"/>
            <a:r>
              <a:rPr lang="en-US" sz="2000" dirty="0"/>
              <a:t>Once the builders have completed the main works, we will have the external walls of the school redecorated</a:t>
            </a:r>
          </a:p>
        </p:txBody>
      </p:sp>
    </p:spTree>
    <p:extLst>
      <p:ext uri="{BB962C8B-B14F-4D97-AF65-F5344CB8AC3E}">
        <p14:creationId xmlns:p14="http://schemas.microsoft.com/office/powerpoint/2010/main" val="330396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TotalTime>
  <Words>1774</Words>
  <Application>Microsoft Office PowerPoint</Application>
  <PresentationFormat>Widescreen</PresentationFormat>
  <Paragraphs>80</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Building Improvements across the Link Academy Trust  Summer term 2023</vt:lpstr>
      <vt:lpstr>Projects in alphabetical order-</vt:lpstr>
      <vt:lpstr>Diptford Primary School</vt:lpstr>
      <vt:lpstr>PowerPoint Presentation</vt:lpstr>
      <vt:lpstr>PowerPoint Presentation</vt:lpstr>
      <vt:lpstr>PowerPoint Presentation</vt:lpstr>
      <vt:lpstr>PowerPoint Presentation</vt:lpstr>
      <vt:lpstr>PowerPoint Presentation</vt:lpstr>
      <vt:lpstr>Hennock Primary School</vt:lpstr>
      <vt:lpstr>PowerPoint Presentation</vt:lpstr>
      <vt:lpstr>PowerPoint Presentation</vt:lpstr>
      <vt:lpstr>PowerPoint Presentation</vt:lpstr>
      <vt:lpstr>Replacement Windows will follow the completion of the Roof</vt:lpstr>
      <vt:lpstr>PowerPoint Presentation</vt:lpstr>
      <vt:lpstr>PowerPoint Presentation</vt:lpstr>
      <vt:lpstr>PowerPoint Presentation</vt:lpstr>
      <vt:lpstr>PowerPoint Presentation</vt:lpstr>
      <vt:lpstr>PowerPoint Presentation</vt:lpstr>
      <vt:lpstr>Morchard Bishop Primary School</vt:lpstr>
      <vt:lpstr>PowerPoint Presentation</vt:lpstr>
      <vt:lpstr>PowerPoint Presentation</vt:lpstr>
      <vt:lpstr>PowerPoint Presentation</vt:lpstr>
      <vt:lpstr>PowerPoint Presentation</vt:lpstr>
      <vt:lpstr>PowerPoint Presentation</vt:lpstr>
      <vt:lpstr>Widecombe-in-the-Moor Primary School</vt:lpstr>
      <vt:lpstr>PowerPoint Presentation</vt:lpstr>
      <vt:lpstr>PowerPoint Presentation</vt:lpstr>
      <vt:lpstr>PowerPoint Presentation</vt:lpstr>
      <vt:lpstr>PowerPoint Presentation</vt:lpstr>
      <vt:lpstr>Stoke Gabriel</vt:lpstr>
      <vt:lpstr>The Link Academy Estates-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CIF Summer term 2023</dc:title>
  <dc:creator>Matt Matthew</dc:creator>
  <cp:lastModifiedBy>Nicola Dunford</cp:lastModifiedBy>
  <cp:revision>2</cp:revision>
  <dcterms:created xsi:type="dcterms:W3CDTF">2023-08-25T14:05:02Z</dcterms:created>
  <dcterms:modified xsi:type="dcterms:W3CDTF">2023-08-26T11:34:22Z</dcterms:modified>
</cp:coreProperties>
</file>